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 id="2147483675" r:id="rId6"/>
    <p:sldMasterId id="2147483700" r:id="rId7"/>
    <p:sldMasterId id="2147483713" r:id="rId8"/>
    <p:sldMasterId id="2147483724" r:id="rId9"/>
  </p:sldMasterIdLst>
  <p:notesMasterIdLst>
    <p:notesMasterId r:id="rId34"/>
  </p:notesMasterIdLst>
  <p:sldIdLst>
    <p:sldId id="257" r:id="rId10"/>
    <p:sldId id="3376" r:id="rId11"/>
    <p:sldId id="3465" r:id="rId12"/>
    <p:sldId id="3466" r:id="rId13"/>
    <p:sldId id="3433" r:id="rId14"/>
    <p:sldId id="266" r:id="rId15"/>
    <p:sldId id="3464" r:id="rId16"/>
    <p:sldId id="3441" r:id="rId17"/>
    <p:sldId id="3461" r:id="rId18"/>
    <p:sldId id="3440" r:id="rId19"/>
    <p:sldId id="291" r:id="rId20"/>
    <p:sldId id="290" r:id="rId21"/>
    <p:sldId id="3474" r:id="rId22"/>
    <p:sldId id="3468" r:id="rId23"/>
    <p:sldId id="3469" r:id="rId24"/>
    <p:sldId id="3470" r:id="rId25"/>
    <p:sldId id="3462" r:id="rId26"/>
    <p:sldId id="3471" r:id="rId27"/>
    <p:sldId id="3473" r:id="rId28"/>
    <p:sldId id="3451" r:id="rId29"/>
    <p:sldId id="3459" r:id="rId30"/>
    <p:sldId id="3398" r:id="rId31"/>
    <p:sldId id="3454" r:id="rId32"/>
    <p:sldId id="3446"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F6E76577-1635-4DEE-9E32-D94E284C1B08}">
          <p14:sldIdLst>
            <p14:sldId id="257"/>
            <p14:sldId id="3376"/>
            <p14:sldId id="3465"/>
            <p14:sldId id="3466"/>
            <p14:sldId id="3433"/>
            <p14:sldId id="266"/>
            <p14:sldId id="3464"/>
            <p14:sldId id="3441"/>
            <p14:sldId id="3461"/>
            <p14:sldId id="3440"/>
            <p14:sldId id="291"/>
            <p14:sldId id="290"/>
            <p14:sldId id="3474"/>
            <p14:sldId id="3468"/>
            <p14:sldId id="3469"/>
            <p14:sldId id="3470"/>
            <p14:sldId id="3462"/>
            <p14:sldId id="3471"/>
            <p14:sldId id="3473"/>
            <p14:sldId id="3451"/>
            <p14:sldId id="3459"/>
            <p14:sldId id="3398"/>
            <p14:sldId id="3454"/>
            <p14:sldId id="344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4BC"/>
    <a:srgbClr val="5749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0141" autoAdjust="0"/>
  </p:normalViewPr>
  <p:slideViewPr>
    <p:cSldViewPr snapToGrid="0">
      <p:cViewPr varScale="1">
        <p:scale>
          <a:sx n="88" d="100"/>
          <a:sy n="88" d="100"/>
        </p:scale>
        <p:origin x="1392" y="8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75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viewProps" Target="view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presProps" Target="presProps.xml"/><Relationship Id="rId8" Type="http://schemas.openxmlformats.org/officeDocument/2006/relationships/slideMaster" Target="slideMasters/slideMaster5.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090436051220811"/>
          <c:y val="3.5949623982521661E-2"/>
          <c:w val="0.86909563948779189"/>
          <c:h val="0.88466239241986222"/>
        </c:manualLayout>
      </c:layout>
      <c:lineChart>
        <c:grouping val="stacked"/>
        <c:varyColors val="0"/>
        <c:ser>
          <c:idx val="0"/>
          <c:order val="0"/>
          <c:tx>
            <c:strRef>
              <c:f>Sheet1!$B$1</c:f>
              <c:strCache>
                <c:ptCount val="1"/>
                <c:pt idx="0">
                  <c:v>Column2</c:v>
                </c:pt>
              </c:strCache>
            </c:strRef>
          </c:tx>
          <c:spPr>
            <a:ln w="57150" cap="rnd">
              <a:solidFill>
                <a:schemeClr val="accent1"/>
              </a:solidFill>
              <a:round/>
            </a:ln>
            <a:effectLst/>
          </c:spPr>
          <c:marker>
            <c:symbol val="circle"/>
            <c:size val="5"/>
            <c:spPr>
              <a:solidFill>
                <a:schemeClr val="accent1"/>
              </a:solidFill>
              <a:ln w="57150">
                <a:solidFill>
                  <a:schemeClr val="accent1"/>
                </a:solidFill>
              </a:ln>
              <a:effectLst/>
            </c:spPr>
          </c:marker>
          <c:dPt>
            <c:idx val="0"/>
            <c:marker>
              <c:symbol val="circle"/>
              <c:size val="5"/>
              <c:spPr>
                <a:solidFill>
                  <a:schemeClr val="accent1"/>
                </a:solidFill>
                <a:ln w="57150">
                  <a:solidFill>
                    <a:schemeClr val="accent1"/>
                  </a:solidFill>
                </a:ln>
                <a:effectLst/>
              </c:spPr>
            </c:marker>
            <c:bubble3D val="0"/>
            <c:extLst>
              <c:ext xmlns:c16="http://schemas.microsoft.com/office/drawing/2014/chart" uri="{C3380CC4-5D6E-409C-BE32-E72D297353CC}">
                <c16:uniqueId val="{00000000-AB5E-4532-88C4-A896F5D0A9A6}"/>
              </c:ext>
            </c:extLst>
          </c:dPt>
          <c:dLbls>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bg1"/>
                    </a:solidFill>
                    <a:latin typeface="Roboto Condensed" panose="02000000000000000000" pitchFamily="2" charset="0"/>
                    <a:ea typeface="Roboto Condensed" panose="02000000000000000000" pitchFamily="2" charset="0"/>
                    <a:cs typeface="Times New Roman" panose="02020603050405020304" pitchFamily="18" charset="0"/>
                  </a:defRPr>
                </a:pPr>
                <a:endParaRPr lang="et-EE"/>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2020</c:v>
                </c:pt>
                <c:pt idx="1">
                  <c:v>2021</c:v>
                </c:pt>
                <c:pt idx="2">
                  <c:v>2022</c:v>
                </c:pt>
                <c:pt idx="3">
                  <c:v>2023</c:v>
                </c:pt>
              </c:numCache>
            </c:numRef>
          </c:cat>
          <c:val>
            <c:numRef>
              <c:f>Sheet1!$B$2:$B$5</c:f>
              <c:numCache>
                <c:formatCode>0%</c:formatCode>
                <c:ptCount val="4"/>
                <c:pt idx="0">
                  <c:v>0.83</c:v>
                </c:pt>
                <c:pt idx="1">
                  <c:v>0.82</c:v>
                </c:pt>
                <c:pt idx="2">
                  <c:v>0.81</c:v>
                </c:pt>
                <c:pt idx="3">
                  <c:v>0.83</c:v>
                </c:pt>
              </c:numCache>
            </c:numRef>
          </c:val>
          <c:smooth val="0"/>
          <c:extLst>
            <c:ext xmlns:c16="http://schemas.microsoft.com/office/drawing/2014/chart" uri="{C3380CC4-5D6E-409C-BE32-E72D297353CC}">
              <c16:uniqueId val="{00000001-AB5E-4532-88C4-A896F5D0A9A6}"/>
            </c:ext>
          </c:extLst>
        </c:ser>
        <c:dLbls>
          <c:dLblPos val="t"/>
          <c:showLegendKey val="0"/>
          <c:showVal val="1"/>
          <c:showCatName val="0"/>
          <c:showSerName val="0"/>
          <c:showPercent val="0"/>
          <c:showBubbleSize val="0"/>
        </c:dLbls>
        <c:marker val="1"/>
        <c:smooth val="0"/>
        <c:axId val="466707296"/>
        <c:axId val="466708472"/>
      </c:lineChart>
      <c:catAx>
        <c:axId val="4667072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bg1"/>
                </a:solidFill>
                <a:latin typeface="Roboto Condensed" panose="02000000000000000000" pitchFamily="2" charset="0"/>
                <a:ea typeface="Roboto Condensed" panose="02000000000000000000" pitchFamily="2" charset="0"/>
                <a:cs typeface="Times New Roman" panose="02020603050405020304" pitchFamily="18" charset="0"/>
              </a:defRPr>
            </a:pPr>
            <a:endParaRPr lang="et-EE"/>
          </a:p>
        </c:txPr>
        <c:crossAx val="466708472"/>
        <c:crosses val="autoZero"/>
        <c:auto val="1"/>
        <c:lblAlgn val="ctr"/>
        <c:lblOffset val="100"/>
        <c:noMultiLvlLbl val="0"/>
      </c:catAx>
      <c:valAx>
        <c:axId val="466708472"/>
        <c:scaling>
          <c:orientation val="minMax"/>
          <c:max val="1"/>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bg1"/>
                </a:solidFill>
                <a:latin typeface="Roboto Condensed" panose="02000000000000000000" pitchFamily="2" charset="0"/>
                <a:ea typeface="Roboto Condensed" panose="02000000000000000000" pitchFamily="2" charset="0"/>
                <a:cs typeface="Times New Roman" panose="02020603050405020304" pitchFamily="18" charset="0"/>
              </a:defRPr>
            </a:pPr>
            <a:endParaRPr lang="et-EE"/>
          </a:p>
        </c:txPr>
        <c:crossAx val="466707296"/>
        <c:crosses val="autoZero"/>
        <c:crossBetween val="between"/>
        <c:majorUnit val="0.2"/>
        <c:min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b="0" i="0">
          <a:solidFill>
            <a:schemeClr val="tx1"/>
          </a:solidFill>
          <a:latin typeface="Roboto Condensed" panose="02000000000000000000" pitchFamily="2" charset="0"/>
          <a:ea typeface="Roboto Condensed" panose="02000000000000000000" pitchFamily="2" charset="0"/>
          <a:cs typeface="Times New Roman" panose="02020603050405020304" pitchFamily="18" charset="0"/>
        </a:defRPr>
      </a:pPr>
      <a:endParaRPr lang="et-EE"/>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ECD976-5C72-42D2-BA55-9C9F91A40AB5}" type="doc">
      <dgm:prSet loTypeId="urn:microsoft.com/office/officeart/2011/layout/CircleProcess" loCatId="process" qsTypeId="urn:microsoft.com/office/officeart/2005/8/quickstyle/simple1" qsCatId="simple" csTypeId="urn:microsoft.com/office/officeart/2005/8/colors/accent1_2" csCatId="accent1" phldr="1"/>
      <dgm:spPr/>
    </dgm:pt>
    <dgm:pt modelId="{D14A4504-01FD-4791-8668-5D27A4662E16}">
      <dgm:prSet phldrT="[Text]"/>
      <dgm:spPr>
        <a:solidFill>
          <a:schemeClr val="accent1"/>
        </a:solidFill>
        <a:ln>
          <a:solidFill>
            <a:schemeClr val="accent1"/>
          </a:solidFill>
        </a:ln>
      </dgm:spPr>
      <dgm:t>
        <a:bodyPr/>
        <a:lstStyle/>
        <a:p>
          <a:r>
            <a:rPr lang="et-EE" dirty="0">
              <a:solidFill>
                <a:schemeClr val="bg1"/>
              </a:solidFill>
              <a:latin typeface="Roboto Condensed" panose="02000000000000000000" pitchFamily="2" charset="0"/>
              <a:ea typeface="Roboto Condensed" panose="02000000000000000000" pitchFamily="2" charset="0"/>
            </a:rPr>
            <a:t>30%</a:t>
          </a:r>
          <a:endParaRPr lang="en-US" dirty="0">
            <a:solidFill>
              <a:schemeClr val="bg1"/>
            </a:solidFill>
            <a:latin typeface="Roboto Condensed" panose="02000000000000000000" pitchFamily="2" charset="0"/>
            <a:ea typeface="Roboto Condensed" panose="02000000000000000000" pitchFamily="2" charset="0"/>
          </a:endParaRPr>
        </a:p>
      </dgm:t>
    </dgm:pt>
    <dgm:pt modelId="{ECBCA743-17A8-406A-82ED-0EFF98DB598C}" type="parTrans" cxnId="{6DBCABD4-0188-4482-8167-D2A96FE92BC9}">
      <dgm:prSet/>
      <dgm:spPr/>
      <dgm:t>
        <a:bodyPr/>
        <a:lstStyle/>
        <a:p>
          <a:endParaRPr lang="en-US"/>
        </a:p>
      </dgm:t>
    </dgm:pt>
    <dgm:pt modelId="{DF244C6C-3589-4936-982A-58C2FFD85EEB}" type="sibTrans" cxnId="{6DBCABD4-0188-4482-8167-D2A96FE92BC9}">
      <dgm:prSet/>
      <dgm:spPr/>
      <dgm:t>
        <a:bodyPr/>
        <a:lstStyle/>
        <a:p>
          <a:endParaRPr lang="en-US"/>
        </a:p>
      </dgm:t>
    </dgm:pt>
    <dgm:pt modelId="{37DE4F2F-5231-4443-BF84-1CF7FF0782EF}">
      <dgm:prSet phldrT="[Text]"/>
      <dgm:spPr>
        <a:solidFill>
          <a:schemeClr val="accent1"/>
        </a:solidFill>
        <a:ln>
          <a:solidFill>
            <a:schemeClr val="accent1"/>
          </a:solidFill>
        </a:ln>
      </dgm:spPr>
      <dgm:t>
        <a:bodyPr/>
        <a:lstStyle/>
        <a:p>
          <a:r>
            <a:rPr lang="et-EE" dirty="0">
              <a:solidFill>
                <a:schemeClr val="bg1"/>
              </a:solidFill>
              <a:latin typeface="Roboto Condensed" panose="02000000000000000000" pitchFamily="2" charset="0"/>
              <a:ea typeface="Roboto Condensed" panose="02000000000000000000" pitchFamily="2" charset="0"/>
            </a:rPr>
            <a:t>60%</a:t>
          </a:r>
          <a:endParaRPr lang="en-US" dirty="0">
            <a:solidFill>
              <a:schemeClr val="bg1"/>
            </a:solidFill>
            <a:latin typeface="Roboto Condensed" panose="02000000000000000000" pitchFamily="2" charset="0"/>
            <a:ea typeface="Roboto Condensed" panose="02000000000000000000" pitchFamily="2" charset="0"/>
          </a:endParaRPr>
        </a:p>
      </dgm:t>
    </dgm:pt>
    <dgm:pt modelId="{06A0124E-23A1-4B1C-948C-0D6ADB714D86}" type="parTrans" cxnId="{9C0FECDB-88FA-45BA-8FC2-E16F42152061}">
      <dgm:prSet/>
      <dgm:spPr/>
      <dgm:t>
        <a:bodyPr/>
        <a:lstStyle/>
        <a:p>
          <a:endParaRPr lang="en-US"/>
        </a:p>
      </dgm:t>
    </dgm:pt>
    <dgm:pt modelId="{A7ECA097-EFE8-4697-8C21-68B62E7B179F}" type="sibTrans" cxnId="{9C0FECDB-88FA-45BA-8FC2-E16F42152061}">
      <dgm:prSet/>
      <dgm:spPr/>
      <dgm:t>
        <a:bodyPr/>
        <a:lstStyle/>
        <a:p>
          <a:endParaRPr lang="en-US"/>
        </a:p>
      </dgm:t>
    </dgm:pt>
    <dgm:pt modelId="{7E5C8330-6E63-4FEA-A290-0D2870FAEB9D}">
      <dgm:prSet phldrT="[Text]"/>
      <dgm:spPr>
        <a:solidFill>
          <a:schemeClr val="accent1"/>
        </a:solidFill>
      </dgm:spPr>
      <dgm:t>
        <a:bodyPr/>
        <a:lstStyle/>
        <a:p>
          <a:r>
            <a:rPr lang="et-EE" dirty="0">
              <a:solidFill>
                <a:schemeClr val="bg1"/>
              </a:solidFill>
              <a:latin typeface="Roboto Condensed" panose="02000000000000000000" pitchFamily="2" charset="0"/>
              <a:ea typeface="Roboto Condensed" panose="02000000000000000000" pitchFamily="2" charset="0"/>
            </a:rPr>
            <a:t>95%</a:t>
          </a:r>
          <a:endParaRPr lang="en-US" dirty="0">
            <a:solidFill>
              <a:schemeClr val="bg1"/>
            </a:solidFill>
            <a:latin typeface="Roboto Condensed" panose="02000000000000000000" pitchFamily="2" charset="0"/>
            <a:ea typeface="Roboto Condensed" panose="02000000000000000000" pitchFamily="2" charset="0"/>
          </a:endParaRPr>
        </a:p>
      </dgm:t>
    </dgm:pt>
    <dgm:pt modelId="{AE36F32B-0B40-420C-BC99-CB3E5459B0CE}" type="parTrans" cxnId="{A029657B-27CA-4C89-BFD1-361AA9BF2C1B}">
      <dgm:prSet/>
      <dgm:spPr/>
      <dgm:t>
        <a:bodyPr/>
        <a:lstStyle/>
        <a:p>
          <a:endParaRPr lang="en-US"/>
        </a:p>
      </dgm:t>
    </dgm:pt>
    <dgm:pt modelId="{6E96A725-75C7-49C9-ABD2-A716A535EB7A}" type="sibTrans" cxnId="{A029657B-27CA-4C89-BFD1-361AA9BF2C1B}">
      <dgm:prSet/>
      <dgm:spPr/>
      <dgm:t>
        <a:bodyPr/>
        <a:lstStyle/>
        <a:p>
          <a:endParaRPr lang="en-US"/>
        </a:p>
      </dgm:t>
    </dgm:pt>
    <dgm:pt modelId="{F5E4BC56-4613-419B-B5A6-EEE13E805E6C}">
      <dgm:prSet custT="1"/>
      <dgm:spPr>
        <a:solidFill>
          <a:schemeClr val="accent1"/>
        </a:solidFill>
        <a:ln>
          <a:solidFill>
            <a:schemeClr val="accent1"/>
          </a:solidFill>
        </a:ln>
      </dgm:spPr>
      <dgm:t>
        <a:bodyPr/>
        <a:lstStyle/>
        <a:p>
          <a:r>
            <a:rPr lang="et-EE" sz="5300" dirty="0">
              <a:solidFill>
                <a:schemeClr val="bg1"/>
              </a:solidFill>
              <a:latin typeface="Roboto Condensed" panose="02000000000000000000" pitchFamily="2" charset="0"/>
              <a:ea typeface="Roboto Condensed" panose="02000000000000000000" pitchFamily="2" charset="0"/>
            </a:rPr>
            <a:t>99%</a:t>
          </a:r>
          <a:endParaRPr lang="en-US" sz="5300" dirty="0">
            <a:solidFill>
              <a:schemeClr val="bg1"/>
            </a:solidFill>
            <a:latin typeface="Roboto Condensed" panose="02000000000000000000" pitchFamily="2" charset="0"/>
            <a:ea typeface="Roboto Condensed" panose="02000000000000000000" pitchFamily="2" charset="0"/>
          </a:endParaRPr>
        </a:p>
      </dgm:t>
    </dgm:pt>
    <dgm:pt modelId="{D53A07DB-6F49-45BC-A386-30D3007C2B5C}" type="parTrans" cxnId="{F38987C1-0B1B-4277-A501-7D562A3A0506}">
      <dgm:prSet/>
      <dgm:spPr/>
      <dgm:t>
        <a:bodyPr/>
        <a:lstStyle/>
        <a:p>
          <a:endParaRPr lang="en-US"/>
        </a:p>
      </dgm:t>
    </dgm:pt>
    <dgm:pt modelId="{22148562-FB07-4D5E-AD25-5A95FF839784}" type="sibTrans" cxnId="{F38987C1-0B1B-4277-A501-7D562A3A0506}">
      <dgm:prSet/>
      <dgm:spPr/>
      <dgm:t>
        <a:bodyPr/>
        <a:lstStyle/>
        <a:p>
          <a:endParaRPr lang="en-US"/>
        </a:p>
      </dgm:t>
    </dgm:pt>
    <dgm:pt modelId="{49197CBB-4231-4F72-A682-FD5CB0184A3A}" type="pres">
      <dgm:prSet presAssocID="{E2ECD976-5C72-42D2-BA55-9C9F91A40AB5}" presName="Name0" presStyleCnt="0">
        <dgm:presLayoutVars>
          <dgm:chMax val="11"/>
          <dgm:chPref val="11"/>
          <dgm:dir/>
          <dgm:resizeHandles/>
        </dgm:presLayoutVars>
      </dgm:prSet>
      <dgm:spPr/>
    </dgm:pt>
    <dgm:pt modelId="{1CF33E8F-3492-4F9A-A5D9-631ABE916623}" type="pres">
      <dgm:prSet presAssocID="{F5E4BC56-4613-419B-B5A6-EEE13E805E6C}" presName="Accent4" presStyleCnt="0"/>
      <dgm:spPr/>
    </dgm:pt>
    <dgm:pt modelId="{A35AB1D0-EB40-4326-A1AD-E811C0F8B115}" type="pres">
      <dgm:prSet presAssocID="{F5E4BC56-4613-419B-B5A6-EEE13E805E6C}" presName="Accent" presStyleLbl="node1" presStyleIdx="0" presStyleCnt="4"/>
      <dgm:spPr/>
    </dgm:pt>
    <dgm:pt modelId="{F1F5D9E3-38F3-4157-8C59-77D7B9E96D84}" type="pres">
      <dgm:prSet presAssocID="{F5E4BC56-4613-419B-B5A6-EEE13E805E6C}" presName="ParentBackground4" presStyleCnt="0"/>
      <dgm:spPr/>
    </dgm:pt>
    <dgm:pt modelId="{F4A4D6EB-D720-40CE-AF12-0FBD296B8795}" type="pres">
      <dgm:prSet presAssocID="{F5E4BC56-4613-419B-B5A6-EEE13E805E6C}" presName="ParentBackground" presStyleLbl="fgAcc1" presStyleIdx="0" presStyleCnt="4" custLinFactNeighborX="-2185" custLinFactNeighborY="-9"/>
      <dgm:spPr/>
    </dgm:pt>
    <dgm:pt modelId="{C647918C-C3D0-473E-A40D-0EFF5A2E6F4A}" type="pres">
      <dgm:prSet presAssocID="{F5E4BC56-4613-419B-B5A6-EEE13E805E6C}" presName="Parent4" presStyleLbl="revTx" presStyleIdx="0" presStyleCnt="0">
        <dgm:presLayoutVars>
          <dgm:chMax val="1"/>
          <dgm:chPref val="1"/>
          <dgm:bulletEnabled val="1"/>
        </dgm:presLayoutVars>
      </dgm:prSet>
      <dgm:spPr/>
    </dgm:pt>
    <dgm:pt modelId="{AB51DB3E-2662-4077-B80A-773F5F1D6ADB}" type="pres">
      <dgm:prSet presAssocID="{7E5C8330-6E63-4FEA-A290-0D2870FAEB9D}" presName="Accent3" presStyleCnt="0"/>
      <dgm:spPr/>
    </dgm:pt>
    <dgm:pt modelId="{1D8B4156-376B-45A8-89CD-7CF48F887E33}" type="pres">
      <dgm:prSet presAssocID="{7E5C8330-6E63-4FEA-A290-0D2870FAEB9D}" presName="Accent" presStyleLbl="node1" presStyleIdx="1" presStyleCnt="4"/>
      <dgm:spPr/>
    </dgm:pt>
    <dgm:pt modelId="{F1D6A045-71E5-4F53-95E0-4A4D6880AFA6}" type="pres">
      <dgm:prSet presAssocID="{7E5C8330-6E63-4FEA-A290-0D2870FAEB9D}" presName="ParentBackground3" presStyleCnt="0"/>
      <dgm:spPr/>
    </dgm:pt>
    <dgm:pt modelId="{524BDA47-BFBB-4C7E-81F6-9A5076E5870E}" type="pres">
      <dgm:prSet presAssocID="{7E5C8330-6E63-4FEA-A290-0D2870FAEB9D}" presName="ParentBackground" presStyleLbl="fgAcc1" presStyleIdx="1" presStyleCnt="4"/>
      <dgm:spPr/>
    </dgm:pt>
    <dgm:pt modelId="{AC6F5283-66DD-4D0B-8733-37A450484BEF}" type="pres">
      <dgm:prSet presAssocID="{7E5C8330-6E63-4FEA-A290-0D2870FAEB9D}" presName="Parent3" presStyleLbl="revTx" presStyleIdx="0" presStyleCnt="0">
        <dgm:presLayoutVars>
          <dgm:chMax val="1"/>
          <dgm:chPref val="1"/>
          <dgm:bulletEnabled val="1"/>
        </dgm:presLayoutVars>
      </dgm:prSet>
      <dgm:spPr/>
    </dgm:pt>
    <dgm:pt modelId="{97A37DFD-CECB-4A92-B5FE-9CA9BBABFBB2}" type="pres">
      <dgm:prSet presAssocID="{37DE4F2F-5231-4443-BF84-1CF7FF0782EF}" presName="Accent2" presStyleCnt="0"/>
      <dgm:spPr/>
    </dgm:pt>
    <dgm:pt modelId="{6D3BF7C7-0FE4-4AAE-8D64-F604C361D996}" type="pres">
      <dgm:prSet presAssocID="{37DE4F2F-5231-4443-BF84-1CF7FF0782EF}" presName="Accent" presStyleLbl="node1" presStyleIdx="2" presStyleCnt="4"/>
      <dgm:spPr/>
    </dgm:pt>
    <dgm:pt modelId="{88C7FEAE-34A0-4376-B4B0-656E305E494E}" type="pres">
      <dgm:prSet presAssocID="{37DE4F2F-5231-4443-BF84-1CF7FF0782EF}" presName="ParentBackground2" presStyleCnt="0"/>
      <dgm:spPr/>
    </dgm:pt>
    <dgm:pt modelId="{DAB77229-EDC5-4039-9DF2-A0D25CC63563}" type="pres">
      <dgm:prSet presAssocID="{37DE4F2F-5231-4443-BF84-1CF7FF0782EF}" presName="ParentBackground" presStyleLbl="fgAcc1" presStyleIdx="2" presStyleCnt="4"/>
      <dgm:spPr/>
    </dgm:pt>
    <dgm:pt modelId="{2FA9542E-64D8-472D-A664-1FEDDFC775C0}" type="pres">
      <dgm:prSet presAssocID="{37DE4F2F-5231-4443-BF84-1CF7FF0782EF}" presName="Parent2" presStyleLbl="revTx" presStyleIdx="0" presStyleCnt="0">
        <dgm:presLayoutVars>
          <dgm:chMax val="1"/>
          <dgm:chPref val="1"/>
          <dgm:bulletEnabled val="1"/>
        </dgm:presLayoutVars>
      </dgm:prSet>
      <dgm:spPr/>
    </dgm:pt>
    <dgm:pt modelId="{51B4CC84-E964-4AAB-BFAE-1D9ED290A024}" type="pres">
      <dgm:prSet presAssocID="{D14A4504-01FD-4791-8668-5D27A4662E16}" presName="Accent1" presStyleCnt="0"/>
      <dgm:spPr/>
    </dgm:pt>
    <dgm:pt modelId="{BD01B6A9-A6EF-4C9E-A1E2-E0270E0BEE25}" type="pres">
      <dgm:prSet presAssocID="{D14A4504-01FD-4791-8668-5D27A4662E16}" presName="Accent" presStyleLbl="node1" presStyleIdx="3" presStyleCnt="4"/>
      <dgm:spPr/>
    </dgm:pt>
    <dgm:pt modelId="{87403EA4-D088-4236-829C-A52840A21CA5}" type="pres">
      <dgm:prSet presAssocID="{D14A4504-01FD-4791-8668-5D27A4662E16}" presName="ParentBackground1" presStyleCnt="0"/>
      <dgm:spPr/>
    </dgm:pt>
    <dgm:pt modelId="{56D70EE6-3E22-44CE-9975-592AEAD0EBC0}" type="pres">
      <dgm:prSet presAssocID="{D14A4504-01FD-4791-8668-5D27A4662E16}" presName="ParentBackground" presStyleLbl="fgAcc1" presStyleIdx="3" presStyleCnt="4"/>
      <dgm:spPr/>
    </dgm:pt>
    <dgm:pt modelId="{E2DBFC1C-A43B-4E7F-9AA1-769B354209AB}" type="pres">
      <dgm:prSet presAssocID="{D14A4504-01FD-4791-8668-5D27A4662E16}" presName="Parent1" presStyleLbl="revTx" presStyleIdx="0" presStyleCnt="0">
        <dgm:presLayoutVars>
          <dgm:chMax val="1"/>
          <dgm:chPref val="1"/>
          <dgm:bulletEnabled val="1"/>
        </dgm:presLayoutVars>
      </dgm:prSet>
      <dgm:spPr/>
    </dgm:pt>
  </dgm:ptLst>
  <dgm:cxnLst>
    <dgm:cxn modelId="{20EB5853-7C37-439B-A6E2-C724675B7A82}" type="presOf" srcId="{E2ECD976-5C72-42D2-BA55-9C9F91A40AB5}" destId="{49197CBB-4231-4F72-A682-FD5CB0184A3A}" srcOrd="0" destOrd="0" presId="urn:microsoft.com/office/officeart/2011/layout/CircleProcess"/>
    <dgm:cxn modelId="{8DEA8173-CEF5-4105-B45A-560CF8574249}" type="presOf" srcId="{37DE4F2F-5231-4443-BF84-1CF7FF0782EF}" destId="{2FA9542E-64D8-472D-A664-1FEDDFC775C0}" srcOrd="1" destOrd="0" presId="urn:microsoft.com/office/officeart/2011/layout/CircleProcess"/>
    <dgm:cxn modelId="{B7A0E777-0E4D-4ACF-9B78-DD9051F4183B}" type="presOf" srcId="{D14A4504-01FD-4791-8668-5D27A4662E16}" destId="{56D70EE6-3E22-44CE-9975-592AEAD0EBC0}" srcOrd="0" destOrd="0" presId="urn:microsoft.com/office/officeart/2011/layout/CircleProcess"/>
    <dgm:cxn modelId="{A029657B-27CA-4C89-BFD1-361AA9BF2C1B}" srcId="{E2ECD976-5C72-42D2-BA55-9C9F91A40AB5}" destId="{7E5C8330-6E63-4FEA-A290-0D2870FAEB9D}" srcOrd="2" destOrd="0" parTransId="{AE36F32B-0B40-420C-BC99-CB3E5459B0CE}" sibTransId="{6E96A725-75C7-49C9-ABD2-A716A535EB7A}"/>
    <dgm:cxn modelId="{696FCE8C-6975-4373-827D-A15E68904DBE}" type="presOf" srcId="{F5E4BC56-4613-419B-B5A6-EEE13E805E6C}" destId="{F4A4D6EB-D720-40CE-AF12-0FBD296B8795}" srcOrd="0" destOrd="0" presId="urn:microsoft.com/office/officeart/2011/layout/CircleProcess"/>
    <dgm:cxn modelId="{2CA52BA7-C34F-429E-B117-58926CEDA621}" type="presOf" srcId="{D14A4504-01FD-4791-8668-5D27A4662E16}" destId="{E2DBFC1C-A43B-4E7F-9AA1-769B354209AB}" srcOrd="1" destOrd="0" presId="urn:microsoft.com/office/officeart/2011/layout/CircleProcess"/>
    <dgm:cxn modelId="{F38987C1-0B1B-4277-A501-7D562A3A0506}" srcId="{E2ECD976-5C72-42D2-BA55-9C9F91A40AB5}" destId="{F5E4BC56-4613-419B-B5A6-EEE13E805E6C}" srcOrd="3" destOrd="0" parTransId="{D53A07DB-6F49-45BC-A386-30D3007C2B5C}" sibTransId="{22148562-FB07-4D5E-AD25-5A95FF839784}"/>
    <dgm:cxn modelId="{6DBCABD4-0188-4482-8167-D2A96FE92BC9}" srcId="{E2ECD976-5C72-42D2-BA55-9C9F91A40AB5}" destId="{D14A4504-01FD-4791-8668-5D27A4662E16}" srcOrd="0" destOrd="0" parTransId="{ECBCA743-17A8-406A-82ED-0EFF98DB598C}" sibTransId="{DF244C6C-3589-4936-982A-58C2FFD85EEB}"/>
    <dgm:cxn modelId="{8A0890D6-2519-468A-9123-B926AF77ED11}" type="presOf" srcId="{7E5C8330-6E63-4FEA-A290-0D2870FAEB9D}" destId="{AC6F5283-66DD-4D0B-8733-37A450484BEF}" srcOrd="1" destOrd="0" presId="urn:microsoft.com/office/officeart/2011/layout/CircleProcess"/>
    <dgm:cxn modelId="{9C0FECDB-88FA-45BA-8FC2-E16F42152061}" srcId="{E2ECD976-5C72-42D2-BA55-9C9F91A40AB5}" destId="{37DE4F2F-5231-4443-BF84-1CF7FF0782EF}" srcOrd="1" destOrd="0" parTransId="{06A0124E-23A1-4B1C-948C-0D6ADB714D86}" sibTransId="{A7ECA097-EFE8-4697-8C21-68B62E7B179F}"/>
    <dgm:cxn modelId="{B8AEACE5-9836-49E2-A9FF-D9E4F9563F64}" type="presOf" srcId="{7E5C8330-6E63-4FEA-A290-0D2870FAEB9D}" destId="{524BDA47-BFBB-4C7E-81F6-9A5076E5870E}" srcOrd="0" destOrd="0" presId="urn:microsoft.com/office/officeart/2011/layout/CircleProcess"/>
    <dgm:cxn modelId="{BF6895E9-CD3F-4921-9C93-82F8572F8E34}" type="presOf" srcId="{F5E4BC56-4613-419B-B5A6-EEE13E805E6C}" destId="{C647918C-C3D0-473E-A40D-0EFF5A2E6F4A}" srcOrd="1" destOrd="0" presId="urn:microsoft.com/office/officeart/2011/layout/CircleProcess"/>
    <dgm:cxn modelId="{9B07C5F9-A264-445F-9FB4-5E1B0963D2F6}" type="presOf" srcId="{37DE4F2F-5231-4443-BF84-1CF7FF0782EF}" destId="{DAB77229-EDC5-4039-9DF2-A0D25CC63563}" srcOrd="0" destOrd="0" presId="urn:microsoft.com/office/officeart/2011/layout/CircleProcess"/>
    <dgm:cxn modelId="{AF083EA1-A2C5-4CCA-8A0B-ECC01BD6CDD4}" type="presParOf" srcId="{49197CBB-4231-4F72-A682-FD5CB0184A3A}" destId="{1CF33E8F-3492-4F9A-A5D9-631ABE916623}" srcOrd="0" destOrd="0" presId="urn:microsoft.com/office/officeart/2011/layout/CircleProcess"/>
    <dgm:cxn modelId="{27362714-BF80-4026-977A-2C2857EDDCD0}" type="presParOf" srcId="{1CF33E8F-3492-4F9A-A5D9-631ABE916623}" destId="{A35AB1D0-EB40-4326-A1AD-E811C0F8B115}" srcOrd="0" destOrd="0" presId="urn:microsoft.com/office/officeart/2011/layout/CircleProcess"/>
    <dgm:cxn modelId="{0A034893-B971-4934-AC1A-029A342CB6B5}" type="presParOf" srcId="{49197CBB-4231-4F72-A682-FD5CB0184A3A}" destId="{F1F5D9E3-38F3-4157-8C59-77D7B9E96D84}" srcOrd="1" destOrd="0" presId="urn:microsoft.com/office/officeart/2011/layout/CircleProcess"/>
    <dgm:cxn modelId="{EB7BEBB8-53C1-4E91-90C3-17EA135FDBA9}" type="presParOf" srcId="{F1F5D9E3-38F3-4157-8C59-77D7B9E96D84}" destId="{F4A4D6EB-D720-40CE-AF12-0FBD296B8795}" srcOrd="0" destOrd="0" presId="urn:microsoft.com/office/officeart/2011/layout/CircleProcess"/>
    <dgm:cxn modelId="{1811C9CE-0311-4833-88CF-C62C971595A1}" type="presParOf" srcId="{49197CBB-4231-4F72-A682-FD5CB0184A3A}" destId="{C647918C-C3D0-473E-A40D-0EFF5A2E6F4A}" srcOrd="2" destOrd="0" presId="urn:microsoft.com/office/officeart/2011/layout/CircleProcess"/>
    <dgm:cxn modelId="{EFBFD299-297C-4F20-B433-4455CBDCB17E}" type="presParOf" srcId="{49197CBB-4231-4F72-A682-FD5CB0184A3A}" destId="{AB51DB3E-2662-4077-B80A-773F5F1D6ADB}" srcOrd="3" destOrd="0" presId="urn:microsoft.com/office/officeart/2011/layout/CircleProcess"/>
    <dgm:cxn modelId="{4E75636F-2A9A-4B12-9C92-D6B0A099652B}" type="presParOf" srcId="{AB51DB3E-2662-4077-B80A-773F5F1D6ADB}" destId="{1D8B4156-376B-45A8-89CD-7CF48F887E33}" srcOrd="0" destOrd="0" presId="urn:microsoft.com/office/officeart/2011/layout/CircleProcess"/>
    <dgm:cxn modelId="{A7CFCB58-D626-4EF1-A919-D4815C26B0A7}" type="presParOf" srcId="{49197CBB-4231-4F72-A682-FD5CB0184A3A}" destId="{F1D6A045-71E5-4F53-95E0-4A4D6880AFA6}" srcOrd="4" destOrd="0" presId="urn:microsoft.com/office/officeart/2011/layout/CircleProcess"/>
    <dgm:cxn modelId="{0502F146-C4A7-4B00-B146-E1A139C9A32E}" type="presParOf" srcId="{F1D6A045-71E5-4F53-95E0-4A4D6880AFA6}" destId="{524BDA47-BFBB-4C7E-81F6-9A5076E5870E}" srcOrd="0" destOrd="0" presId="urn:microsoft.com/office/officeart/2011/layout/CircleProcess"/>
    <dgm:cxn modelId="{4D2C85C6-C910-4025-9685-092CFE4E4A45}" type="presParOf" srcId="{49197CBB-4231-4F72-A682-FD5CB0184A3A}" destId="{AC6F5283-66DD-4D0B-8733-37A450484BEF}" srcOrd="5" destOrd="0" presId="urn:microsoft.com/office/officeart/2011/layout/CircleProcess"/>
    <dgm:cxn modelId="{8CFF7D52-56E7-4AB9-A4CB-347F8F56EC73}" type="presParOf" srcId="{49197CBB-4231-4F72-A682-FD5CB0184A3A}" destId="{97A37DFD-CECB-4A92-B5FE-9CA9BBABFBB2}" srcOrd="6" destOrd="0" presId="urn:microsoft.com/office/officeart/2011/layout/CircleProcess"/>
    <dgm:cxn modelId="{12221A7D-A427-40AE-9837-1D640353C075}" type="presParOf" srcId="{97A37DFD-CECB-4A92-B5FE-9CA9BBABFBB2}" destId="{6D3BF7C7-0FE4-4AAE-8D64-F604C361D996}" srcOrd="0" destOrd="0" presId="urn:microsoft.com/office/officeart/2011/layout/CircleProcess"/>
    <dgm:cxn modelId="{9EF2935D-EA35-4922-ADCE-748BFB2E5410}" type="presParOf" srcId="{49197CBB-4231-4F72-A682-FD5CB0184A3A}" destId="{88C7FEAE-34A0-4376-B4B0-656E305E494E}" srcOrd="7" destOrd="0" presId="urn:microsoft.com/office/officeart/2011/layout/CircleProcess"/>
    <dgm:cxn modelId="{485CFE9A-DD74-4943-9499-8E1D4CD52B18}" type="presParOf" srcId="{88C7FEAE-34A0-4376-B4B0-656E305E494E}" destId="{DAB77229-EDC5-4039-9DF2-A0D25CC63563}" srcOrd="0" destOrd="0" presId="urn:microsoft.com/office/officeart/2011/layout/CircleProcess"/>
    <dgm:cxn modelId="{417F6F8B-97E2-4C89-8CFD-259BB3B2B03F}" type="presParOf" srcId="{49197CBB-4231-4F72-A682-FD5CB0184A3A}" destId="{2FA9542E-64D8-472D-A664-1FEDDFC775C0}" srcOrd="8" destOrd="0" presId="urn:microsoft.com/office/officeart/2011/layout/CircleProcess"/>
    <dgm:cxn modelId="{A110084F-5BB9-4EF5-9B93-01E2289D7270}" type="presParOf" srcId="{49197CBB-4231-4F72-A682-FD5CB0184A3A}" destId="{51B4CC84-E964-4AAB-BFAE-1D9ED290A024}" srcOrd="9" destOrd="0" presId="urn:microsoft.com/office/officeart/2011/layout/CircleProcess"/>
    <dgm:cxn modelId="{53E39AB5-FD7F-4135-98E6-24EA55787288}" type="presParOf" srcId="{51B4CC84-E964-4AAB-BFAE-1D9ED290A024}" destId="{BD01B6A9-A6EF-4C9E-A1E2-E0270E0BEE25}" srcOrd="0" destOrd="0" presId="urn:microsoft.com/office/officeart/2011/layout/CircleProcess"/>
    <dgm:cxn modelId="{E1B07E6D-B026-439C-8876-1056EBDC1C61}" type="presParOf" srcId="{49197CBB-4231-4F72-A682-FD5CB0184A3A}" destId="{87403EA4-D088-4236-829C-A52840A21CA5}" srcOrd="10" destOrd="0" presId="urn:microsoft.com/office/officeart/2011/layout/CircleProcess"/>
    <dgm:cxn modelId="{9945D550-416C-4904-937E-205CAE42BE73}" type="presParOf" srcId="{87403EA4-D088-4236-829C-A52840A21CA5}" destId="{56D70EE6-3E22-44CE-9975-592AEAD0EBC0}" srcOrd="0" destOrd="0" presId="urn:microsoft.com/office/officeart/2011/layout/CircleProcess"/>
    <dgm:cxn modelId="{704E9578-7F62-461D-93B8-7142B47B473B}" type="presParOf" srcId="{49197CBB-4231-4F72-A682-FD5CB0184A3A}" destId="{E2DBFC1C-A43B-4E7F-9AA1-769B354209AB}" srcOrd="11" destOrd="0" presId="urn:microsoft.com/office/officeart/2011/layout/CircleProces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8EB4306-ACD0-453E-BC8A-22814C8E289A}"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CA"/>
        </a:p>
      </dgm:t>
    </dgm:pt>
    <dgm:pt modelId="{4B105967-4ED3-4C95-8572-E3092458272C}">
      <dgm:prSet phldrT="[Text]" custT="1"/>
      <dgm:spPr/>
      <dgm:t>
        <a:bodyPr/>
        <a:lstStyle/>
        <a:p>
          <a:r>
            <a:rPr lang="et-EE" sz="1800" b="0" dirty="0">
              <a:latin typeface="Roboto Condensed" panose="02000000000000000000" pitchFamily="2" charset="0"/>
              <a:ea typeface="Roboto Condensed" panose="02000000000000000000" pitchFamily="2" charset="0"/>
              <a:cs typeface="Roboto Condensed" panose="02000000000000000000" pitchFamily="2" charset="0"/>
            </a:rPr>
            <a:t>PEOPLE</a:t>
          </a:r>
          <a:endParaRPr lang="en-CA" sz="1800" b="0" dirty="0">
            <a:latin typeface="Roboto Condensed" panose="02000000000000000000" pitchFamily="2" charset="0"/>
            <a:ea typeface="Roboto Condensed" panose="02000000000000000000" pitchFamily="2" charset="0"/>
            <a:cs typeface="Roboto Condensed" panose="02000000000000000000" pitchFamily="2" charset="0"/>
          </a:endParaRPr>
        </a:p>
      </dgm:t>
    </dgm:pt>
    <dgm:pt modelId="{6B4B6B58-BCBA-4E3D-96C9-353C239401F5}" type="sibTrans" cxnId="{DC900FBD-8347-4E05-9AD1-504D62CD2DB8}">
      <dgm:prSet custT="1"/>
      <dgm:spPr/>
      <dgm:t>
        <a:bodyPr/>
        <a:lstStyle/>
        <a:p>
          <a:endParaRPr lang="en-CA" sz="3600" b="0">
            <a:latin typeface="Roboto Condensed" panose="02000000000000000000" pitchFamily="2" charset="0"/>
            <a:ea typeface="Roboto Condensed" panose="02000000000000000000" pitchFamily="2" charset="0"/>
            <a:cs typeface="Roboto Condensed" panose="02000000000000000000" pitchFamily="2" charset="0"/>
          </a:endParaRPr>
        </a:p>
      </dgm:t>
    </dgm:pt>
    <dgm:pt modelId="{9845BECC-2D28-4596-A7FC-4C728B26FAA4}" type="parTrans" cxnId="{DC900FBD-8347-4E05-9AD1-504D62CD2DB8}">
      <dgm:prSet/>
      <dgm:spPr/>
      <dgm:t>
        <a:bodyPr/>
        <a:lstStyle/>
        <a:p>
          <a:endParaRPr lang="en-CA"/>
        </a:p>
      </dgm:t>
    </dgm:pt>
    <dgm:pt modelId="{7637E76E-6412-4BC1-8EA0-908ECDB5A247}">
      <dgm:prSet phldrT="[Text]" custT="1"/>
      <dgm:spPr/>
      <dgm:t>
        <a:bodyPr/>
        <a:lstStyle/>
        <a:p>
          <a:r>
            <a:rPr lang="et-EE" sz="180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TECH</a:t>
          </a:r>
        </a:p>
      </dgm:t>
    </dgm:pt>
    <dgm:pt modelId="{DD961FEA-19AC-4D52-B7C6-548C12E9EEBF}" type="sibTrans" cxnId="{1DF5AB02-A9AD-4395-950C-7AAC5BB9DCA8}">
      <dgm:prSet custT="1"/>
      <dgm:spPr/>
      <dgm:t>
        <a:bodyPr/>
        <a:lstStyle/>
        <a:p>
          <a:endParaRPr lang="en-CA" sz="3600" b="0">
            <a:latin typeface="Roboto Condensed" panose="02000000000000000000" pitchFamily="2" charset="0"/>
            <a:ea typeface="Roboto Condensed" panose="02000000000000000000" pitchFamily="2" charset="0"/>
            <a:cs typeface="Roboto Condensed" panose="02000000000000000000" pitchFamily="2" charset="0"/>
          </a:endParaRPr>
        </a:p>
      </dgm:t>
    </dgm:pt>
    <dgm:pt modelId="{BE3931FE-379E-4B15-A243-8A8724175FDC}" type="parTrans" cxnId="{1DF5AB02-A9AD-4395-950C-7AAC5BB9DCA8}">
      <dgm:prSet/>
      <dgm:spPr/>
      <dgm:t>
        <a:bodyPr/>
        <a:lstStyle/>
        <a:p>
          <a:endParaRPr lang="en-CA"/>
        </a:p>
      </dgm:t>
    </dgm:pt>
    <dgm:pt modelId="{8C35FC21-FE65-4DFE-8796-1A14E84A0BB7}">
      <dgm:prSet phldrT="[Text]" custT="1"/>
      <dgm:spPr/>
      <dgm:t>
        <a:bodyPr/>
        <a:lstStyle/>
        <a:p>
          <a:r>
            <a:rPr lang="et-EE" sz="1800" b="0" dirty="0">
              <a:latin typeface="Roboto Condensed" panose="02000000000000000000" pitchFamily="2" charset="0"/>
              <a:ea typeface="Roboto Condensed" panose="02000000000000000000" pitchFamily="2" charset="0"/>
              <a:cs typeface="Roboto Condensed" panose="02000000000000000000" pitchFamily="2" charset="0"/>
            </a:rPr>
            <a:t>PROCESS</a:t>
          </a:r>
          <a:endParaRPr lang="en-CA" sz="1800" b="0" dirty="0">
            <a:latin typeface="Roboto Condensed" panose="02000000000000000000" pitchFamily="2" charset="0"/>
            <a:ea typeface="Roboto Condensed" panose="02000000000000000000" pitchFamily="2" charset="0"/>
            <a:cs typeface="Roboto Condensed" panose="02000000000000000000" pitchFamily="2" charset="0"/>
          </a:endParaRPr>
        </a:p>
      </dgm:t>
    </dgm:pt>
    <dgm:pt modelId="{F7654172-CAFD-4437-B707-78B7951220EE}" type="sibTrans" cxnId="{47D6AED9-5FCB-4AE4-9F31-BEB2BB9B2731}">
      <dgm:prSet custT="1"/>
      <dgm:spPr/>
      <dgm:t>
        <a:bodyPr/>
        <a:lstStyle/>
        <a:p>
          <a:endParaRPr lang="en-CA" sz="3600" b="0">
            <a:latin typeface="Roboto Condensed" panose="02000000000000000000" pitchFamily="2" charset="0"/>
            <a:ea typeface="Roboto Condensed" panose="02000000000000000000" pitchFamily="2" charset="0"/>
            <a:cs typeface="Roboto Condensed" panose="02000000000000000000" pitchFamily="2" charset="0"/>
          </a:endParaRPr>
        </a:p>
      </dgm:t>
    </dgm:pt>
    <dgm:pt modelId="{634DC525-C808-4104-9A43-EDAE908C0EE5}" type="parTrans" cxnId="{47D6AED9-5FCB-4AE4-9F31-BEB2BB9B2731}">
      <dgm:prSet/>
      <dgm:spPr/>
      <dgm:t>
        <a:bodyPr/>
        <a:lstStyle/>
        <a:p>
          <a:endParaRPr lang="en-CA"/>
        </a:p>
      </dgm:t>
    </dgm:pt>
    <dgm:pt modelId="{6CAC438A-65F0-4610-9201-DDF4380424EE}" type="pres">
      <dgm:prSet presAssocID="{28EB4306-ACD0-453E-BC8A-22814C8E289A}" presName="Name0" presStyleCnt="0">
        <dgm:presLayoutVars>
          <dgm:chMax/>
          <dgm:chPref/>
          <dgm:dir/>
          <dgm:animLvl val="lvl"/>
        </dgm:presLayoutVars>
      </dgm:prSet>
      <dgm:spPr/>
    </dgm:pt>
    <dgm:pt modelId="{965B994A-ADE9-49FA-8780-28151231E91E}" type="pres">
      <dgm:prSet presAssocID="{4B105967-4ED3-4C95-8572-E3092458272C}" presName="composite" presStyleCnt="0"/>
      <dgm:spPr/>
    </dgm:pt>
    <dgm:pt modelId="{F5D8D09A-AEDC-44A4-9536-6042CC48B6A3}" type="pres">
      <dgm:prSet presAssocID="{4B105967-4ED3-4C95-8572-E3092458272C}" presName="Parent1" presStyleLbl="node1" presStyleIdx="0" presStyleCnt="6">
        <dgm:presLayoutVars>
          <dgm:chMax val="1"/>
          <dgm:chPref val="1"/>
          <dgm:bulletEnabled val="1"/>
        </dgm:presLayoutVars>
      </dgm:prSet>
      <dgm:spPr/>
    </dgm:pt>
    <dgm:pt modelId="{0E18E933-C002-4923-900A-2665E2BD45EC}" type="pres">
      <dgm:prSet presAssocID="{4B105967-4ED3-4C95-8572-E3092458272C}" presName="Childtext1" presStyleLbl="revTx" presStyleIdx="0" presStyleCnt="3">
        <dgm:presLayoutVars>
          <dgm:chMax val="0"/>
          <dgm:chPref val="0"/>
          <dgm:bulletEnabled val="1"/>
        </dgm:presLayoutVars>
      </dgm:prSet>
      <dgm:spPr/>
    </dgm:pt>
    <dgm:pt modelId="{9673B857-22E2-419E-BE16-FDF24CBF4CFC}" type="pres">
      <dgm:prSet presAssocID="{4B105967-4ED3-4C95-8572-E3092458272C}" presName="BalanceSpacing" presStyleCnt="0"/>
      <dgm:spPr/>
    </dgm:pt>
    <dgm:pt modelId="{B8286CDE-2446-4D8D-8EA8-4733C3A12570}" type="pres">
      <dgm:prSet presAssocID="{4B105967-4ED3-4C95-8572-E3092458272C}" presName="BalanceSpacing1" presStyleCnt="0"/>
      <dgm:spPr/>
    </dgm:pt>
    <dgm:pt modelId="{F706CA26-24AB-4A8C-8D09-9E813E3D0A24}" type="pres">
      <dgm:prSet presAssocID="{6B4B6B58-BCBA-4E3D-96C9-353C239401F5}" presName="Accent1Text" presStyleLbl="node1" presStyleIdx="1" presStyleCnt="6"/>
      <dgm:spPr/>
    </dgm:pt>
    <dgm:pt modelId="{46A5B41E-7055-4E3C-87ED-9D995AAA5E07}" type="pres">
      <dgm:prSet presAssocID="{6B4B6B58-BCBA-4E3D-96C9-353C239401F5}" presName="spaceBetweenRectangles" presStyleCnt="0"/>
      <dgm:spPr/>
    </dgm:pt>
    <dgm:pt modelId="{7363182F-B7AD-4172-B8E1-2EDBCF555461}" type="pres">
      <dgm:prSet presAssocID="{7637E76E-6412-4BC1-8EA0-908ECDB5A247}" presName="composite" presStyleCnt="0"/>
      <dgm:spPr/>
    </dgm:pt>
    <dgm:pt modelId="{0F73C896-975F-4DAA-A4BD-7848E2A07030}" type="pres">
      <dgm:prSet presAssocID="{7637E76E-6412-4BC1-8EA0-908ECDB5A247}" presName="Parent1" presStyleLbl="node1" presStyleIdx="2" presStyleCnt="6">
        <dgm:presLayoutVars>
          <dgm:chMax val="1"/>
          <dgm:chPref val="1"/>
          <dgm:bulletEnabled val="1"/>
        </dgm:presLayoutVars>
      </dgm:prSet>
      <dgm:spPr/>
    </dgm:pt>
    <dgm:pt modelId="{8CACB359-B739-4BC2-9A38-0B66A2479E56}" type="pres">
      <dgm:prSet presAssocID="{7637E76E-6412-4BC1-8EA0-908ECDB5A247}" presName="Childtext1" presStyleLbl="revTx" presStyleIdx="1" presStyleCnt="3">
        <dgm:presLayoutVars>
          <dgm:chMax val="0"/>
          <dgm:chPref val="0"/>
          <dgm:bulletEnabled val="1"/>
        </dgm:presLayoutVars>
      </dgm:prSet>
      <dgm:spPr/>
    </dgm:pt>
    <dgm:pt modelId="{0C17DD4D-37E8-4034-B6BF-42209D262996}" type="pres">
      <dgm:prSet presAssocID="{7637E76E-6412-4BC1-8EA0-908ECDB5A247}" presName="BalanceSpacing" presStyleCnt="0"/>
      <dgm:spPr/>
    </dgm:pt>
    <dgm:pt modelId="{6F381269-ECD9-4C00-A59D-2669DD1FA7FB}" type="pres">
      <dgm:prSet presAssocID="{7637E76E-6412-4BC1-8EA0-908ECDB5A247}" presName="BalanceSpacing1" presStyleCnt="0"/>
      <dgm:spPr/>
    </dgm:pt>
    <dgm:pt modelId="{A104A4F0-3785-4A40-8E5E-4B9220E187A8}" type="pres">
      <dgm:prSet presAssocID="{DD961FEA-19AC-4D52-B7C6-548C12E9EEBF}" presName="Accent1Text" presStyleLbl="node1" presStyleIdx="3" presStyleCnt="6"/>
      <dgm:spPr/>
    </dgm:pt>
    <dgm:pt modelId="{949AA860-EE17-49CC-9AB4-F25149F0ED83}" type="pres">
      <dgm:prSet presAssocID="{DD961FEA-19AC-4D52-B7C6-548C12E9EEBF}" presName="spaceBetweenRectangles" presStyleCnt="0"/>
      <dgm:spPr/>
    </dgm:pt>
    <dgm:pt modelId="{007FBFF1-EA98-4CE2-BCB4-445C982DAF76}" type="pres">
      <dgm:prSet presAssocID="{8C35FC21-FE65-4DFE-8796-1A14E84A0BB7}" presName="composite" presStyleCnt="0"/>
      <dgm:spPr/>
    </dgm:pt>
    <dgm:pt modelId="{89887B91-3146-409D-AFFA-E3296D844A14}" type="pres">
      <dgm:prSet presAssocID="{8C35FC21-FE65-4DFE-8796-1A14E84A0BB7}" presName="Parent1" presStyleLbl="node1" presStyleIdx="4" presStyleCnt="6">
        <dgm:presLayoutVars>
          <dgm:chMax val="1"/>
          <dgm:chPref val="1"/>
          <dgm:bulletEnabled val="1"/>
        </dgm:presLayoutVars>
      </dgm:prSet>
      <dgm:spPr/>
    </dgm:pt>
    <dgm:pt modelId="{4FD1A7FF-CF37-4F23-8838-95D167587557}" type="pres">
      <dgm:prSet presAssocID="{8C35FC21-FE65-4DFE-8796-1A14E84A0BB7}" presName="Childtext1" presStyleLbl="revTx" presStyleIdx="2" presStyleCnt="3">
        <dgm:presLayoutVars>
          <dgm:chMax val="0"/>
          <dgm:chPref val="0"/>
          <dgm:bulletEnabled val="1"/>
        </dgm:presLayoutVars>
      </dgm:prSet>
      <dgm:spPr/>
    </dgm:pt>
    <dgm:pt modelId="{71FA128C-FB4A-4684-85B3-290009BE04E7}" type="pres">
      <dgm:prSet presAssocID="{8C35FC21-FE65-4DFE-8796-1A14E84A0BB7}" presName="BalanceSpacing" presStyleCnt="0"/>
      <dgm:spPr/>
    </dgm:pt>
    <dgm:pt modelId="{E652D7A3-A3D3-4CDF-B165-256CE75B8C3F}" type="pres">
      <dgm:prSet presAssocID="{8C35FC21-FE65-4DFE-8796-1A14E84A0BB7}" presName="BalanceSpacing1" presStyleCnt="0"/>
      <dgm:spPr/>
    </dgm:pt>
    <dgm:pt modelId="{492070C6-0B56-4DB4-A853-0FC19A34DECE}" type="pres">
      <dgm:prSet presAssocID="{F7654172-CAFD-4437-B707-78B7951220EE}" presName="Accent1Text" presStyleLbl="node1" presStyleIdx="5" presStyleCnt="6"/>
      <dgm:spPr/>
    </dgm:pt>
  </dgm:ptLst>
  <dgm:cxnLst>
    <dgm:cxn modelId="{D2237702-0CEC-4653-98DB-00931F405012}" type="presOf" srcId="{8C35FC21-FE65-4DFE-8796-1A14E84A0BB7}" destId="{89887B91-3146-409D-AFFA-E3296D844A14}" srcOrd="0" destOrd="0" presId="urn:microsoft.com/office/officeart/2008/layout/AlternatingHexagons"/>
    <dgm:cxn modelId="{1DF5AB02-A9AD-4395-950C-7AAC5BB9DCA8}" srcId="{28EB4306-ACD0-453E-BC8A-22814C8E289A}" destId="{7637E76E-6412-4BC1-8EA0-908ECDB5A247}" srcOrd="1" destOrd="0" parTransId="{BE3931FE-379E-4B15-A243-8A8724175FDC}" sibTransId="{DD961FEA-19AC-4D52-B7C6-548C12E9EEBF}"/>
    <dgm:cxn modelId="{74C5BB12-E63D-4EE8-A00A-5178FC7F88CC}" type="presOf" srcId="{6B4B6B58-BCBA-4E3D-96C9-353C239401F5}" destId="{F706CA26-24AB-4A8C-8D09-9E813E3D0A24}" srcOrd="0" destOrd="0" presId="urn:microsoft.com/office/officeart/2008/layout/AlternatingHexagons"/>
    <dgm:cxn modelId="{D211E21F-DF98-46E7-8686-3F8716B24840}" type="presOf" srcId="{F7654172-CAFD-4437-B707-78B7951220EE}" destId="{492070C6-0B56-4DB4-A853-0FC19A34DECE}" srcOrd="0" destOrd="0" presId="urn:microsoft.com/office/officeart/2008/layout/AlternatingHexagons"/>
    <dgm:cxn modelId="{334B3D28-21F6-4E9B-A553-706C353928F0}" type="presOf" srcId="{7637E76E-6412-4BC1-8EA0-908ECDB5A247}" destId="{0F73C896-975F-4DAA-A4BD-7848E2A07030}" srcOrd="0" destOrd="0" presId="urn:microsoft.com/office/officeart/2008/layout/AlternatingHexagons"/>
    <dgm:cxn modelId="{DC900FBD-8347-4E05-9AD1-504D62CD2DB8}" srcId="{28EB4306-ACD0-453E-BC8A-22814C8E289A}" destId="{4B105967-4ED3-4C95-8572-E3092458272C}" srcOrd="0" destOrd="0" parTransId="{9845BECC-2D28-4596-A7FC-4C728B26FAA4}" sibTransId="{6B4B6B58-BCBA-4E3D-96C9-353C239401F5}"/>
    <dgm:cxn modelId="{F3A79CC1-4007-4FC4-A853-29E2B581A521}" type="presOf" srcId="{28EB4306-ACD0-453E-BC8A-22814C8E289A}" destId="{6CAC438A-65F0-4610-9201-DDF4380424EE}" srcOrd="0" destOrd="0" presId="urn:microsoft.com/office/officeart/2008/layout/AlternatingHexagons"/>
    <dgm:cxn modelId="{94A655CF-7B5A-494A-9787-509224462382}" type="presOf" srcId="{4B105967-4ED3-4C95-8572-E3092458272C}" destId="{F5D8D09A-AEDC-44A4-9536-6042CC48B6A3}" srcOrd="0" destOrd="0" presId="urn:microsoft.com/office/officeart/2008/layout/AlternatingHexagons"/>
    <dgm:cxn modelId="{47D6AED9-5FCB-4AE4-9F31-BEB2BB9B2731}" srcId="{28EB4306-ACD0-453E-BC8A-22814C8E289A}" destId="{8C35FC21-FE65-4DFE-8796-1A14E84A0BB7}" srcOrd="2" destOrd="0" parTransId="{634DC525-C808-4104-9A43-EDAE908C0EE5}" sibTransId="{F7654172-CAFD-4437-B707-78B7951220EE}"/>
    <dgm:cxn modelId="{75E893DA-C32E-4120-A25E-2A5E5E1DCD5B}" type="presOf" srcId="{DD961FEA-19AC-4D52-B7C6-548C12E9EEBF}" destId="{A104A4F0-3785-4A40-8E5E-4B9220E187A8}" srcOrd="0" destOrd="0" presId="urn:microsoft.com/office/officeart/2008/layout/AlternatingHexagons"/>
    <dgm:cxn modelId="{555E0EA2-81D6-4F61-949E-967E68DF8EEB}" type="presParOf" srcId="{6CAC438A-65F0-4610-9201-DDF4380424EE}" destId="{965B994A-ADE9-49FA-8780-28151231E91E}" srcOrd="0" destOrd="0" presId="urn:microsoft.com/office/officeart/2008/layout/AlternatingHexagons"/>
    <dgm:cxn modelId="{738DAD55-84EB-4D47-86CB-4DF5729CA2DA}" type="presParOf" srcId="{965B994A-ADE9-49FA-8780-28151231E91E}" destId="{F5D8D09A-AEDC-44A4-9536-6042CC48B6A3}" srcOrd="0" destOrd="0" presId="urn:microsoft.com/office/officeart/2008/layout/AlternatingHexagons"/>
    <dgm:cxn modelId="{44CCE537-5398-42A5-81DE-1B07C0A04D9C}" type="presParOf" srcId="{965B994A-ADE9-49FA-8780-28151231E91E}" destId="{0E18E933-C002-4923-900A-2665E2BD45EC}" srcOrd="1" destOrd="0" presId="urn:microsoft.com/office/officeart/2008/layout/AlternatingHexagons"/>
    <dgm:cxn modelId="{C210E03C-6426-4155-83FB-0F8F2AB8C0A0}" type="presParOf" srcId="{965B994A-ADE9-49FA-8780-28151231E91E}" destId="{9673B857-22E2-419E-BE16-FDF24CBF4CFC}" srcOrd="2" destOrd="0" presId="urn:microsoft.com/office/officeart/2008/layout/AlternatingHexagons"/>
    <dgm:cxn modelId="{0FFB12B8-CD25-4235-8468-6F949B0A4C35}" type="presParOf" srcId="{965B994A-ADE9-49FA-8780-28151231E91E}" destId="{B8286CDE-2446-4D8D-8EA8-4733C3A12570}" srcOrd="3" destOrd="0" presId="urn:microsoft.com/office/officeart/2008/layout/AlternatingHexagons"/>
    <dgm:cxn modelId="{7B5B03E6-ACA1-4A98-8B0D-FFE24AE9ABA0}" type="presParOf" srcId="{965B994A-ADE9-49FA-8780-28151231E91E}" destId="{F706CA26-24AB-4A8C-8D09-9E813E3D0A24}" srcOrd="4" destOrd="0" presId="urn:microsoft.com/office/officeart/2008/layout/AlternatingHexagons"/>
    <dgm:cxn modelId="{5DA819B4-544F-4F9B-99A1-84AC7463D287}" type="presParOf" srcId="{6CAC438A-65F0-4610-9201-DDF4380424EE}" destId="{46A5B41E-7055-4E3C-87ED-9D995AAA5E07}" srcOrd="1" destOrd="0" presId="urn:microsoft.com/office/officeart/2008/layout/AlternatingHexagons"/>
    <dgm:cxn modelId="{D30AAF5B-9B6A-40D1-AFA8-3434D5D244E7}" type="presParOf" srcId="{6CAC438A-65F0-4610-9201-DDF4380424EE}" destId="{7363182F-B7AD-4172-B8E1-2EDBCF555461}" srcOrd="2" destOrd="0" presId="urn:microsoft.com/office/officeart/2008/layout/AlternatingHexagons"/>
    <dgm:cxn modelId="{C93F485B-CF02-46D6-ABD2-C886B9133ADB}" type="presParOf" srcId="{7363182F-B7AD-4172-B8E1-2EDBCF555461}" destId="{0F73C896-975F-4DAA-A4BD-7848E2A07030}" srcOrd="0" destOrd="0" presId="urn:microsoft.com/office/officeart/2008/layout/AlternatingHexagons"/>
    <dgm:cxn modelId="{F2BD4C06-6F5E-427C-BDDA-C45214DFB8CD}" type="presParOf" srcId="{7363182F-B7AD-4172-B8E1-2EDBCF555461}" destId="{8CACB359-B739-4BC2-9A38-0B66A2479E56}" srcOrd="1" destOrd="0" presId="urn:microsoft.com/office/officeart/2008/layout/AlternatingHexagons"/>
    <dgm:cxn modelId="{4D7CA6F4-E0D3-4670-AFEA-9F815E4AE0EA}" type="presParOf" srcId="{7363182F-B7AD-4172-B8E1-2EDBCF555461}" destId="{0C17DD4D-37E8-4034-B6BF-42209D262996}" srcOrd="2" destOrd="0" presId="urn:microsoft.com/office/officeart/2008/layout/AlternatingHexagons"/>
    <dgm:cxn modelId="{C3FA81FE-D800-427C-B95E-42EAC7679602}" type="presParOf" srcId="{7363182F-B7AD-4172-B8E1-2EDBCF555461}" destId="{6F381269-ECD9-4C00-A59D-2669DD1FA7FB}" srcOrd="3" destOrd="0" presId="urn:microsoft.com/office/officeart/2008/layout/AlternatingHexagons"/>
    <dgm:cxn modelId="{D1F004E1-C755-49DE-823D-34B602DAE238}" type="presParOf" srcId="{7363182F-B7AD-4172-B8E1-2EDBCF555461}" destId="{A104A4F0-3785-4A40-8E5E-4B9220E187A8}" srcOrd="4" destOrd="0" presId="urn:microsoft.com/office/officeart/2008/layout/AlternatingHexagons"/>
    <dgm:cxn modelId="{DE5F4621-B5AA-4189-8369-1E2FA7B9C629}" type="presParOf" srcId="{6CAC438A-65F0-4610-9201-DDF4380424EE}" destId="{949AA860-EE17-49CC-9AB4-F25149F0ED83}" srcOrd="3" destOrd="0" presId="urn:microsoft.com/office/officeart/2008/layout/AlternatingHexagons"/>
    <dgm:cxn modelId="{5205BF48-5CEF-4434-87DA-501DEC54B678}" type="presParOf" srcId="{6CAC438A-65F0-4610-9201-DDF4380424EE}" destId="{007FBFF1-EA98-4CE2-BCB4-445C982DAF76}" srcOrd="4" destOrd="0" presId="urn:microsoft.com/office/officeart/2008/layout/AlternatingHexagons"/>
    <dgm:cxn modelId="{C4945EAA-2C44-4A4D-A4F2-0AB76BF99FF4}" type="presParOf" srcId="{007FBFF1-EA98-4CE2-BCB4-445C982DAF76}" destId="{89887B91-3146-409D-AFFA-E3296D844A14}" srcOrd="0" destOrd="0" presId="urn:microsoft.com/office/officeart/2008/layout/AlternatingHexagons"/>
    <dgm:cxn modelId="{713DD31A-F761-4AE2-A98E-73674C1AA74B}" type="presParOf" srcId="{007FBFF1-EA98-4CE2-BCB4-445C982DAF76}" destId="{4FD1A7FF-CF37-4F23-8838-95D167587557}" srcOrd="1" destOrd="0" presId="urn:microsoft.com/office/officeart/2008/layout/AlternatingHexagons"/>
    <dgm:cxn modelId="{DA3B2059-88F7-4E9F-9F43-E5DC23164A11}" type="presParOf" srcId="{007FBFF1-EA98-4CE2-BCB4-445C982DAF76}" destId="{71FA128C-FB4A-4684-85B3-290009BE04E7}" srcOrd="2" destOrd="0" presId="urn:microsoft.com/office/officeart/2008/layout/AlternatingHexagons"/>
    <dgm:cxn modelId="{C235F29C-69D3-4C42-ADFC-32D6004FB69B}" type="presParOf" srcId="{007FBFF1-EA98-4CE2-BCB4-445C982DAF76}" destId="{E652D7A3-A3D3-4CDF-B165-256CE75B8C3F}" srcOrd="3" destOrd="0" presId="urn:microsoft.com/office/officeart/2008/layout/AlternatingHexagons"/>
    <dgm:cxn modelId="{8E2AD210-91D3-4EE2-BBD5-5518D7F3210B}" type="presParOf" srcId="{007FBFF1-EA98-4CE2-BCB4-445C982DAF76}" destId="{492070C6-0B56-4DB4-A853-0FC19A34DECE}" srcOrd="4" destOrd="0" presId="urn:microsoft.com/office/officeart/2008/layout/AlternatingHexagon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B4ACA7A-6DDA-45A7-AC43-D449E48F1892}"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t-EE"/>
        </a:p>
      </dgm:t>
    </dgm:pt>
    <dgm:pt modelId="{616B31A3-8591-46D5-A5E1-C52F9A6C4366}">
      <dgm:prSet phldrT="[Text]" custT="1"/>
      <dgm:spPr>
        <a:ln>
          <a:noFill/>
        </a:ln>
      </dgm:spPr>
      <dgm:t>
        <a:bodyPr/>
        <a:lstStyle/>
        <a:p>
          <a:r>
            <a:rPr lang="et-EE" sz="2000" b="1" dirty="0" err="1"/>
            <a:t>Problem</a:t>
          </a:r>
          <a:endParaRPr lang="et-EE" sz="1300" b="1" dirty="0"/>
        </a:p>
      </dgm:t>
    </dgm:pt>
    <dgm:pt modelId="{E0996207-1047-4005-84D2-F10AA9B92630}" type="parTrans" cxnId="{6B92B1A8-754D-45D8-B3CC-7FC80FFAA53B}">
      <dgm:prSet/>
      <dgm:spPr/>
      <dgm:t>
        <a:bodyPr/>
        <a:lstStyle/>
        <a:p>
          <a:endParaRPr lang="et-EE"/>
        </a:p>
      </dgm:t>
    </dgm:pt>
    <dgm:pt modelId="{A8FA224E-1459-431B-BE8B-A6B4ACE4A5E8}" type="sibTrans" cxnId="{6B92B1A8-754D-45D8-B3CC-7FC80FFAA53B}">
      <dgm:prSet>
        <dgm:style>
          <a:lnRef idx="3">
            <a:schemeClr val="accent1"/>
          </a:lnRef>
          <a:fillRef idx="0">
            <a:schemeClr val="accent1"/>
          </a:fillRef>
          <a:effectRef idx="2">
            <a:schemeClr val="accent1"/>
          </a:effectRef>
          <a:fontRef idx="minor">
            <a:schemeClr val="tx1"/>
          </a:fontRef>
        </dgm:style>
      </dgm:prSet>
      <dgm:spPr/>
      <dgm:t>
        <a:bodyPr/>
        <a:lstStyle/>
        <a:p>
          <a:endParaRPr lang="et-EE"/>
        </a:p>
      </dgm:t>
    </dgm:pt>
    <dgm:pt modelId="{01A9B619-1F50-4CB3-AD3D-AD450DE1A0C9}">
      <dgm:prSet phldrT="[Text]" custT="1"/>
      <dgm:spPr>
        <a:ln>
          <a:noFill/>
        </a:ln>
      </dgm:spPr>
      <dgm:t>
        <a:bodyPr/>
        <a:lstStyle/>
        <a:p>
          <a:r>
            <a:rPr lang="et-EE" sz="1800" b="1" dirty="0" err="1"/>
            <a:t>Data</a:t>
          </a:r>
          <a:r>
            <a:rPr lang="et-EE" sz="1800" b="1" dirty="0"/>
            <a:t> </a:t>
          </a:r>
          <a:r>
            <a:rPr lang="et-EE" sz="1800" b="1" dirty="0" err="1"/>
            <a:t>Preparation</a:t>
          </a:r>
          <a:endParaRPr lang="et-EE" sz="1800" b="1" dirty="0"/>
        </a:p>
      </dgm:t>
    </dgm:pt>
    <dgm:pt modelId="{E82BFEA9-92FE-4460-B505-344919634ADA}" type="parTrans" cxnId="{C4061D95-606D-4230-AF6F-CA9FC3179B0D}">
      <dgm:prSet/>
      <dgm:spPr/>
      <dgm:t>
        <a:bodyPr/>
        <a:lstStyle/>
        <a:p>
          <a:endParaRPr lang="et-EE"/>
        </a:p>
      </dgm:t>
    </dgm:pt>
    <dgm:pt modelId="{2DFF1A37-C54E-4111-8DE5-8341C47E99D4}" type="sibTrans" cxnId="{C4061D95-606D-4230-AF6F-CA9FC3179B0D}">
      <dgm:prSet>
        <dgm:style>
          <a:lnRef idx="3">
            <a:schemeClr val="accent1"/>
          </a:lnRef>
          <a:fillRef idx="0">
            <a:schemeClr val="accent1"/>
          </a:fillRef>
          <a:effectRef idx="2">
            <a:schemeClr val="accent1"/>
          </a:effectRef>
          <a:fontRef idx="minor">
            <a:schemeClr val="tx1"/>
          </a:fontRef>
        </dgm:style>
      </dgm:prSet>
      <dgm:spPr/>
      <dgm:t>
        <a:bodyPr/>
        <a:lstStyle/>
        <a:p>
          <a:endParaRPr lang="et-EE"/>
        </a:p>
      </dgm:t>
    </dgm:pt>
    <dgm:pt modelId="{05EE042F-7DDB-40E1-A3AA-187EC50EF46F}">
      <dgm:prSet phldrT="[Text]" custT="1"/>
      <dgm:spPr>
        <a:ln>
          <a:noFill/>
        </a:ln>
      </dgm:spPr>
      <dgm:t>
        <a:bodyPr/>
        <a:lstStyle/>
        <a:p>
          <a:r>
            <a:rPr lang="et-EE" sz="1800" b="1" dirty="0" err="1"/>
            <a:t>Model</a:t>
          </a:r>
          <a:r>
            <a:rPr lang="et-EE" sz="1800" b="1" dirty="0"/>
            <a:t> Development</a:t>
          </a:r>
        </a:p>
      </dgm:t>
    </dgm:pt>
    <dgm:pt modelId="{2BCEA24C-7438-4BAF-944D-80898161CCE0}" type="parTrans" cxnId="{D743AD5E-E255-41C2-A567-A0911A244466}">
      <dgm:prSet/>
      <dgm:spPr/>
      <dgm:t>
        <a:bodyPr/>
        <a:lstStyle/>
        <a:p>
          <a:endParaRPr lang="et-EE"/>
        </a:p>
      </dgm:t>
    </dgm:pt>
    <dgm:pt modelId="{1CB30E39-20A7-4FEA-8954-5AF77D088785}" type="sibTrans" cxnId="{D743AD5E-E255-41C2-A567-A0911A244466}">
      <dgm:prSet>
        <dgm:style>
          <a:lnRef idx="3">
            <a:schemeClr val="accent1"/>
          </a:lnRef>
          <a:fillRef idx="0">
            <a:schemeClr val="accent1"/>
          </a:fillRef>
          <a:effectRef idx="2">
            <a:schemeClr val="accent1"/>
          </a:effectRef>
          <a:fontRef idx="minor">
            <a:schemeClr val="tx1"/>
          </a:fontRef>
        </dgm:style>
      </dgm:prSet>
      <dgm:spPr/>
      <dgm:t>
        <a:bodyPr/>
        <a:lstStyle/>
        <a:p>
          <a:endParaRPr lang="et-EE"/>
        </a:p>
      </dgm:t>
    </dgm:pt>
    <dgm:pt modelId="{8DC4930D-EA14-4759-8555-B2B225CE7031}">
      <dgm:prSet phldrT="[Text]" custT="1"/>
      <dgm:spPr>
        <a:ln>
          <a:noFill/>
        </a:ln>
      </dgm:spPr>
      <dgm:t>
        <a:bodyPr/>
        <a:lstStyle/>
        <a:p>
          <a:r>
            <a:rPr lang="et-EE" sz="1800" b="1" dirty="0" err="1"/>
            <a:t>Model</a:t>
          </a:r>
          <a:r>
            <a:rPr lang="et-EE" sz="1800" b="1" dirty="0"/>
            <a:t> </a:t>
          </a:r>
          <a:r>
            <a:rPr lang="et-EE" sz="1800" b="1" dirty="0" err="1"/>
            <a:t>Deployment</a:t>
          </a:r>
          <a:endParaRPr lang="et-EE" sz="1600" b="1" dirty="0"/>
        </a:p>
      </dgm:t>
    </dgm:pt>
    <dgm:pt modelId="{23FBD524-B5AE-4802-B34B-9565FC211373}" type="parTrans" cxnId="{05A8B690-2000-4C58-9BCF-7B1DED01559C}">
      <dgm:prSet/>
      <dgm:spPr/>
      <dgm:t>
        <a:bodyPr/>
        <a:lstStyle/>
        <a:p>
          <a:endParaRPr lang="et-EE"/>
        </a:p>
      </dgm:t>
    </dgm:pt>
    <dgm:pt modelId="{725B7FC8-5DB7-4066-BC5F-DA2321B03089}" type="sibTrans" cxnId="{05A8B690-2000-4C58-9BCF-7B1DED01559C}">
      <dgm:prSet>
        <dgm:style>
          <a:lnRef idx="3">
            <a:schemeClr val="accent1"/>
          </a:lnRef>
          <a:fillRef idx="0">
            <a:schemeClr val="accent1"/>
          </a:fillRef>
          <a:effectRef idx="2">
            <a:schemeClr val="accent1"/>
          </a:effectRef>
          <a:fontRef idx="minor">
            <a:schemeClr val="tx1"/>
          </a:fontRef>
        </dgm:style>
      </dgm:prSet>
      <dgm:spPr/>
      <dgm:t>
        <a:bodyPr/>
        <a:lstStyle/>
        <a:p>
          <a:endParaRPr lang="et-EE"/>
        </a:p>
      </dgm:t>
    </dgm:pt>
    <dgm:pt modelId="{A6374F3A-50DD-48E9-A663-18B43D77151B}">
      <dgm:prSet phldrT="[Text]" custT="1"/>
      <dgm:spPr>
        <a:ln>
          <a:noFill/>
        </a:ln>
      </dgm:spPr>
      <dgm:t>
        <a:bodyPr/>
        <a:lstStyle/>
        <a:p>
          <a:r>
            <a:rPr lang="et-EE" sz="1800" b="1" dirty="0"/>
            <a:t>Monitoring</a:t>
          </a:r>
        </a:p>
      </dgm:t>
    </dgm:pt>
    <dgm:pt modelId="{55C3E786-A2C2-41DA-B257-AEF29CE84434}" type="parTrans" cxnId="{F7D912EB-FF2E-4B22-9E40-CD06421C9C5B}">
      <dgm:prSet/>
      <dgm:spPr/>
      <dgm:t>
        <a:bodyPr/>
        <a:lstStyle/>
        <a:p>
          <a:endParaRPr lang="et-EE"/>
        </a:p>
      </dgm:t>
    </dgm:pt>
    <dgm:pt modelId="{0BAF1865-B7B3-40C3-ADD3-2ADD61629C57}" type="sibTrans" cxnId="{F7D912EB-FF2E-4B22-9E40-CD06421C9C5B}">
      <dgm:prSet>
        <dgm:style>
          <a:lnRef idx="3">
            <a:schemeClr val="accent1"/>
          </a:lnRef>
          <a:fillRef idx="0">
            <a:schemeClr val="accent1"/>
          </a:fillRef>
          <a:effectRef idx="2">
            <a:schemeClr val="accent1"/>
          </a:effectRef>
          <a:fontRef idx="minor">
            <a:schemeClr val="tx1"/>
          </a:fontRef>
        </dgm:style>
      </dgm:prSet>
      <dgm:spPr/>
      <dgm:t>
        <a:bodyPr/>
        <a:lstStyle/>
        <a:p>
          <a:endParaRPr lang="et-EE"/>
        </a:p>
      </dgm:t>
    </dgm:pt>
    <dgm:pt modelId="{B1866D71-36FD-4822-8A09-5BFE8FC58BF7}" type="pres">
      <dgm:prSet presAssocID="{6B4ACA7A-6DDA-45A7-AC43-D449E48F1892}" presName="cycle" presStyleCnt="0">
        <dgm:presLayoutVars>
          <dgm:dir/>
          <dgm:resizeHandles val="exact"/>
        </dgm:presLayoutVars>
      </dgm:prSet>
      <dgm:spPr/>
    </dgm:pt>
    <dgm:pt modelId="{C33B5732-F70C-441E-B28E-4EF05429DC31}" type="pres">
      <dgm:prSet presAssocID="{616B31A3-8591-46D5-A5E1-C52F9A6C4366}" presName="node" presStyleLbl="node1" presStyleIdx="0" presStyleCnt="5">
        <dgm:presLayoutVars>
          <dgm:bulletEnabled val="1"/>
        </dgm:presLayoutVars>
      </dgm:prSet>
      <dgm:spPr/>
    </dgm:pt>
    <dgm:pt modelId="{B6FDCE32-59B4-4782-AC97-60CE79AB86B3}" type="pres">
      <dgm:prSet presAssocID="{616B31A3-8591-46D5-A5E1-C52F9A6C4366}" presName="spNode" presStyleCnt="0"/>
      <dgm:spPr/>
    </dgm:pt>
    <dgm:pt modelId="{06760032-5000-45BE-B9E6-1A77E3F2F4E8}" type="pres">
      <dgm:prSet presAssocID="{A8FA224E-1459-431B-BE8B-A6B4ACE4A5E8}" presName="sibTrans" presStyleLbl="sibTrans1D1" presStyleIdx="0" presStyleCnt="5"/>
      <dgm:spPr/>
    </dgm:pt>
    <dgm:pt modelId="{78402263-6222-4ACF-BB9E-9BA21E19667A}" type="pres">
      <dgm:prSet presAssocID="{01A9B619-1F50-4CB3-AD3D-AD450DE1A0C9}" presName="node" presStyleLbl="node1" presStyleIdx="1" presStyleCnt="5" custScaleX="117943">
        <dgm:presLayoutVars>
          <dgm:bulletEnabled val="1"/>
        </dgm:presLayoutVars>
      </dgm:prSet>
      <dgm:spPr/>
    </dgm:pt>
    <dgm:pt modelId="{3EC6E4A3-961E-4748-8809-73EE1A7580C4}" type="pres">
      <dgm:prSet presAssocID="{01A9B619-1F50-4CB3-AD3D-AD450DE1A0C9}" presName="spNode" presStyleCnt="0"/>
      <dgm:spPr/>
    </dgm:pt>
    <dgm:pt modelId="{F29C8F32-C645-4E32-8E8C-8A011072FA40}" type="pres">
      <dgm:prSet presAssocID="{2DFF1A37-C54E-4111-8DE5-8341C47E99D4}" presName="sibTrans" presStyleLbl="sibTrans1D1" presStyleIdx="1" presStyleCnt="5"/>
      <dgm:spPr/>
    </dgm:pt>
    <dgm:pt modelId="{3A24B0CD-29CE-4D46-B417-275750E16353}" type="pres">
      <dgm:prSet presAssocID="{05EE042F-7DDB-40E1-A3AA-187EC50EF46F}" presName="node" presStyleLbl="node1" presStyleIdx="2" presStyleCnt="5" custScaleX="130984" custRadScaleRad="111083" custRadScaleInc="-40344">
        <dgm:presLayoutVars>
          <dgm:bulletEnabled val="1"/>
        </dgm:presLayoutVars>
      </dgm:prSet>
      <dgm:spPr/>
    </dgm:pt>
    <dgm:pt modelId="{B51A6314-9D48-4BDE-A3D7-9DD937D2383E}" type="pres">
      <dgm:prSet presAssocID="{05EE042F-7DDB-40E1-A3AA-187EC50EF46F}" presName="spNode" presStyleCnt="0"/>
      <dgm:spPr/>
    </dgm:pt>
    <dgm:pt modelId="{510DB3F6-DF97-42C0-8DBC-24E1FA768684}" type="pres">
      <dgm:prSet presAssocID="{1CB30E39-20A7-4FEA-8954-5AF77D088785}" presName="sibTrans" presStyleLbl="sibTrans1D1" presStyleIdx="2" presStyleCnt="5"/>
      <dgm:spPr/>
    </dgm:pt>
    <dgm:pt modelId="{2FE71E45-BBB9-4634-8347-71CC5234B69E}" type="pres">
      <dgm:prSet presAssocID="{8DC4930D-EA14-4759-8555-B2B225CE7031}" presName="node" presStyleLbl="node1" presStyleIdx="3" presStyleCnt="5" custScaleX="127383" custRadScaleRad="110171" custRadScaleInc="33155">
        <dgm:presLayoutVars>
          <dgm:bulletEnabled val="1"/>
        </dgm:presLayoutVars>
      </dgm:prSet>
      <dgm:spPr/>
    </dgm:pt>
    <dgm:pt modelId="{CC9A1964-8451-45D1-BFB0-A12BC38626DC}" type="pres">
      <dgm:prSet presAssocID="{8DC4930D-EA14-4759-8555-B2B225CE7031}" presName="spNode" presStyleCnt="0"/>
      <dgm:spPr/>
    </dgm:pt>
    <dgm:pt modelId="{8139B7E1-E2BE-4107-A507-EDE323FB59D8}" type="pres">
      <dgm:prSet presAssocID="{725B7FC8-5DB7-4066-BC5F-DA2321B03089}" presName="sibTrans" presStyleLbl="sibTrans1D1" presStyleIdx="3" presStyleCnt="5"/>
      <dgm:spPr/>
    </dgm:pt>
    <dgm:pt modelId="{88A95396-EFBD-4DD0-A918-4BC129D61410}" type="pres">
      <dgm:prSet presAssocID="{A6374F3A-50DD-48E9-A663-18B43D77151B}" presName="node" presStyleLbl="node1" presStyleIdx="4" presStyleCnt="5">
        <dgm:presLayoutVars>
          <dgm:bulletEnabled val="1"/>
        </dgm:presLayoutVars>
      </dgm:prSet>
      <dgm:spPr/>
    </dgm:pt>
    <dgm:pt modelId="{78342A43-9081-4B8D-8E60-9BEAB6B836CC}" type="pres">
      <dgm:prSet presAssocID="{A6374F3A-50DD-48E9-A663-18B43D77151B}" presName="spNode" presStyleCnt="0"/>
      <dgm:spPr/>
    </dgm:pt>
    <dgm:pt modelId="{3B8DB4E0-1E46-425F-BAAA-80172B84CA67}" type="pres">
      <dgm:prSet presAssocID="{0BAF1865-B7B3-40C3-ADD3-2ADD61629C57}" presName="sibTrans" presStyleLbl="sibTrans1D1" presStyleIdx="4" presStyleCnt="5"/>
      <dgm:spPr/>
    </dgm:pt>
  </dgm:ptLst>
  <dgm:cxnLst>
    <dgm:cxn modelId="{82427102-883F-4DDD-8679-3A2A011913D3}" type="presOf" srcId="{A8FA224E-1459-431B-BE8B-A6B4ACE4A5E8}" destId="{06760032-5000-45BE-B9E6-1A77E3F2F4E8}" srcOrd="0" destOrd="0" presId="urn:microsoft.com/office/officeart/2005/8/layout/cycle5"/>
    <dgm:cxn modelId="{5D651108-CFE5-4731-8423-EA39782481CD}" type="presOf" srcId="{616B31A3-8591-46D5-A5E1-C52F9A6C4366}" destId="{C33B5732-F70C-441E-B28E-4EF05429DC31}" srcOrd="0" destOrd="0" presId="urn:microsoft.com/office/officeart/2005/8/layout/cycle5"/>
    <dgm:cxn modelId="{461D631B-67E1-4EA9-8BED-97B8BF49E5F0}" type="presOf" srcId="{05EE042F-7DDB-40E1-A3AA-187EC50EF46F}" destId="{3A24B0CD-29CE-4D46-B417-275750E16353}" srcOrd="0" destOrd="0" presId="urn:microsoft.com/office/officeart/2005/8/layout/cycle5"/>
    <dgm:cxn modelId="{CFDE3C27-10AE-4D5E-8830-422DE691C97C}" type="presOf" srcId="{8DC4930D-EA14-4759-8555-B2B225CE7031}" destId="{2FE71E45-BBB9-4634-8347-71CC5234B69E}" srcOrd="0" destOrd="0" presId="urn:microsoft.com/office/officeart/2005/8/layout/cycle5"/>
    <dgm:cxn modelId="{08AF6B33-4C09-4293-AA29-BEC880E3657F}" type="presOf" srcId="{725B7FC8-5DB7-4066-BC5F-DA2321B03089}" destId="{8139B7E1-E2BE-4107-A507-EDE323FB59D8}" srcOrd="0" destOrd="0" presId="urn:microsoft.com/office/officeart/2005/8/layout/cycle5"/>
    <dgm:cxn modelId="{5DEC6837-6E8D-4F66-903A-9960B3869CF6}" type="presOf" srcId="{A6374F3A-50DD-48E9-A663-18B43D77151B}" destId="{88A95396-EFBD-4DD0-A918-4BC129D61410}" srcOrd="0" destOrd="0" presId="urn:microsoft.com/office/officeart/2005/8/layout/cycle5"/>
    <dgm:cxn modelId="{E05F6F3E-FDB2-49EF-8FD5-E239710B1524}" type="presOf" srcId="{6B4ACA7A-6DDA-45A7-AC43-D449E48F1892}" destId="{B1866D71-36FD-4822-8A09-5BFE8FC58BF7}" srcOrd="0" destOrd="0" presId="urn:microsoft.com/office/officeart/2005/8/layout/cycle5"/>
    <dgm:cxn modelId="{2CDA0D5D-E8E0-467F-8B3F-6F2301718625}" type="presOf" srcId="{2DFF1A37-C54E-4111-8DE5-8341C47E99D4}" destId="{F29C8F32-C645-4E32-8E8C-8A011072FA40}" srcOrd="0" destOrd="0" presId="urn:microsoft.com/office/officeart/2005/8/layout/cycle5"/>
    <dgm:cxn modelId="{D743AD5E-E255-41C2-A567-A0911A244466}" srcId="{6B4ACA7A-6DDA-45A7-AC43-D449E48F1892}" destId="{05EE042F-7DDB-40E1-A3AA-187EC50EF46F}" srcOrd="2" destOrd="0" parTransId="{2BCEA24C-7438-4BAF-944D-80898161CCE0}" sibTransId="{1CB30E39-20A7-4FEA-8954-5AF77D088785}"/>
    <dgm:cxn modelId="{05A8B690-2000-4C58-9BCF-7B1DED01559C}" srcId="{6B4ACA7A-6DDA-45A7-AC43-D449E48F1892}" destId="{8DC4930D-EA14-4759-8555-B2B225CE7031}" srcOrd="3" destOrd="0" parTransId="{23FBD524-B5AE-4802-B34B-9565FC211373}" sibTransId="{725B7FC8-5DB7-4066-BC5F-DA2321B03089}"/>
    <dgm:cxn modelId="{C4061D95-606D-4230-AF6F-CA9FC3179B0D}" srcId="{6B4ACA7A-6DDA-45A7-AC43-D449E48F1892}" destId="{01A9B619-1F50-4CB3-AD3D-AD450DE1A0C9}" srcOrd="1" destOrd="0" parTransId="{E82BFEA9-92FE-4460-B505-344919634ADA}" sibTransId="{2DFF1A37-C54E-4111-8DE5-8341C47E99D4}"/>
    <dgm:cxn modelId="{FC1E8698-733B-46E1-B295-56290283C7F3}" type="presOf" srcId="{0BAF1865-B7B3-40C3-ADD3-2ADD61629C57}" destId="{3B8DB4E0-1E46-425F-BAAA-80172B84CA67}" srcOrd="0" destOrd="0" presId="urn:microsoft.com/office/officeart/2005/8/layout/cycle5"/>
    <dgm:cxn modelId="{6B92B1A8-754D-45D8-B3CC-7FC80FFAA53B}" srcId="{6B4ACA7A-6DDA-45A7-AC43-D449E48F1892}" destId="{616B31A3-8591-46D5-A5E1-C52F9A6C4366}" srcOrd="0" destOrd="0" parTransId="{E0996207-1047-4005-84D2-F10AA9B92630}" sibTransId="{A8FA224E-1459-431B-BE8B-A6B4ACE4A5E8}"/>
    <dgm:cxn modelId="{70A35BC2-31A6-4659-8B88-0E781B8F2A3D}" type="presOf" srcId="{01A9B619-1F50-4CB3-AD3D-AD450DE1A0C9}" destId="{78402263-6222-4ACF-BB9E-9BA21E19667A}" srcOrd="0" destOrd="0" presId="urn:microsoft.com/office/officeart/2005/8/layout/cycle5"/>
    <dgm:cxn modelId="{0F2D98D5-4CC5-4E66-85FB-3612636DDB98}" type="presOf" srcId="{1CB30E39-20A7-4FEA-8954-5AF77D088785}" destId="{510DB3F6-DF97-42C0-8DBC-24E1FA768684}" srcOrd="0" destOrd="0" presId="urn:microsoft.com/office/officeart/2005/8/layout/cycle5"/>
    <dgm:cxn modelId="{F7D912EB-FF2E-4B22-9E40-CD06421C9C5B}" srcId="{6B4ACA7A-6DDA-45A7-AC43-D449E48F1892}" destId="{A6374F3A-50DD-48E9-A663-18B43D77151B}" srcOrd="4" destOrd="0" parTransId="{55C3E786-A2C2-41DA-B257-AEF29CE84434}" sibTransId="{0BAF1865-B7B3-40C3-ADD3-2ADD61629C57}"/>
    <dgm:cxn modelId="{F3199718-8B3F-45C8-8969-FE0E295C46AD}" type="presParOf" srcId="{B1866D71-36FD-4822-8A09-5BFE8FC58BF7}" destId="{C33B5732-F70C-441E-B28E-4EF05429DC31}" srcOrd="0" destOrd="0" presId="urn:microsoft.com/office/officeart/2005/8/layout/cycle5"/>
    <dgm:cxn modelId="{FF1EF993-83B1-4FF1-AC69-A50D14467B48}" type="presParOf" srcId="{B1866D71-36FD-4822-8A09-5BFE8FC58BF7}" destId="{B6FDCE32-59B4-4782-AC97-60CE79AB86B3}" srcOrd="1" destOrd="0" presId="urn:microsoft.com/office/officeart/2005/8/layout/cycle5"/>
    <dgm:cxn modelId="{57FE60CB-55F5-48FA-9CB2-7595C43336EA}" type="presParOf" srcId="{B1866D71-36FD-4822-8A09-5BFE8FC58BF7}" destId="{06760032-5000-45BE-B9E6-1A77E3F2F4E8}" srcOrd="2" destOrd="0" presId="urn:microsoft.com/office/officeart/2005/8/layout/cycle5"/>
    <dgm:cxn modelId="{F1909DA3-B557-4EE4-8179-5A129E3AE69F}" type="presParOf" srcId="{B1866D71-36FD-4822-8A09-5BFE8FC58BF7}" destId="{78402263-6222-4ACF-BB9E-9BA21E19667A}" srcOrd="3" destOrd="0" presId="urn:microsoft.com/office/officeart/2005/8/layout/cycle5"/>
    <dgm:cxn modelId="{4DCF5969-7646-46E5-8794-7821A3212F8B}" type="presParOf" srcId="{B1866D71-36FD-4822-8A09-5BFE8FC58BF7}" destId="{3EC6E4A3-961E-4748-8809-73EE1A7580C4}" srcOrd="4" destOrd="0" presId="urn:microsoft.com/office/officeart/2005/8/layout/cycle5"/>
    <dgm:cxn modelId="{68FD6159-E6A6-4913-88FE-4E13DE70DB64}" type="presParOf" srcId="{B1866D71-36FD-4822-8A09-5BFE8FC58BF7}" destId="{F29C8F32-C645-4E32-8E8C-8A011072FA40}" srcOrd="5" destOrd="0" presId="urn:microsoft.com/office/officeart/2005/8/layout/cycle5"/>
    <dgm:cxn modelId="{1A6E5F34-6300-4F64-BBF3-BE2B251C748A}" type="presParOf" srcId="{B1866D71-36FD-4822-8A09-5BFE8FC58BF7}" destId="{3A24B0CD-29CE-4D46-B417-275750E16353}" srcOrd="6" destOrd="0" presId="urn:microsoft.com/office/officeart/2005/8/layout/cycle5"/>
    <dgm:cxn modelId="{A586FD1B-10B0-4BED-B1DA-92A57C017CD3}" type="presParOf" srcId="{B1866D71-36FD-4822-8A09-5BFE8FC58BF7}" destId="{B51A6314-9D48-4BDE-A3D7-9DD937D2383E}" srcOrd="7" destOrd="0" presId="urn:microsoft.com/office/officeart/2005/8/layout/cycle5"/>
    <dgm:cxn modelId="{ED519705-78E9-4B1E-ACC3-3637A200DDB3}" type="presParOf" srcId="{B1866D71-36FD-4822-8A09-5BFE8FC58BF7}" destId="{510DB3F6-DF97-42C0-8DBC-24E1FA768684}" srcOrd="8" destOrd="0" presId="urn:microsoft.com/office/officeart/2005/8/layout/cycle5"/>
    <dgm:cxn modelId="{AD3486F1-D6A7-4E48-AA56-160F297AD7CD}" type="presParOf" srcId="{B1866D71-36FD-4822-8A09-5BFE8FC58BF7}" destId="{2FE71E45-BBB9-4634-8347-71CC5234B69E}" srcOrd="9" destOrd="0" presId="urn:microsoft.com/office/officeart/2005/8/layout/cycle5"/>
    <dgm:cxn modelId="{3C22918B-32DA-493D-9166-00D440EC02EE}" type="presParOf" srcId="{B1866D71-36FD-4822-8A09-5BFE8FC58BF7}" destId="{CC9A1964-8451-45D1-BFB0-A12BC38626DC}" srcOrd="10" destOrd="0" presId="urn:microsoft.com/office/officeart/2005/8/layout/cycle5"/>
    <dgm:cxn modelId="{05D019F5-23E2-4FEC-9512-20FBD2D0E1D5}" type="presParOf" srcId="{B1866D71-36FD-4822-8A09-5BFE8FC58BF7}" destId="{8139B7E1-E2BE-4107-A507-EDE323FB59D8}" srcOrd="11" destOrd="0" presId="urn:microsoft.com/office/officeart/2005/8/layout/cycle5"/>
    <dgm:cxn modelId="{FF6A37AE-6F97-4E63-8CEC-0777EC731C17}" type="presParOf" srcId="{B1866D71-36FD-4822-8A09-5BFE8FC58BF7}" destId="{88A95396-EFBD-4DD0-A918-4BC129D61410}" srcOrd="12" destOrd="0" presId="urn:microsoft.com/office/officeart/2005/8/layout/cycle5"/>
    <dgm:cxn modelId="{12F0AC4F-19C4-4F15-9B10-7EA86826C51B}" type="presParOf" srcId="{B1866D71-36FD-4822-8A09-5BFE8FC58BF7}" destId="{78342A43-9081-4B8D-8E60-9BEAB6B836CC}" srcOrd="13" destOrd="0" presId="urn:microsoft.com/office/officeart/2005/8/layout/cycle5"/>
    <dgm:cxn modelId="{6868F2A0-CDC4-4111-99E6-6682429FAEDB}" type="presParOf" srcId="{B1866D71-36FD-4822-8A09-5BFE8FC58BF7}" destId="{3B8DB4E0-1E46-425F-BAAA-80172B84CA67}" srcOrd="14" destOrd="0" presId="urn:microsoft.com/office/officeart/2005/8/layout/cycle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5AB1D0-EB40-4326-A1AD-E811C0F8B115}">
      <dsp:nvSpPr>
        <dsp:cNvPr id="0" name=""/>
        <dsp:cNvSpPr/>
      </dsp:nvSpPr>
      <dsp:spPr>
        <a:xfrm>
          <a:off x="6205675" y="1780132"/>
          <a:ext cx="1857221" cy="185731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A4D6EB-D720-40CE-AF12-0FBD296B8795}">
      <dsp:nvSpPr>
        <dsp:cNvPr id="0" name=""/>
        <dsp:cNvSpPr/>
      </dsp:nvSpPr>
      <dsp:spPr>
        <a:xfrm>
          <a:off x="6229912" y="1841897"/>
          <a:ext cx="1733778" cy="1733473"/>
        </a:xfrm>
        <a:prstGeom prst="ellipse">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7310" tIns="67310" rIns="67310" bIns="67310" numCol="1" spcCol="1270" anchor="ctr" anchorCtr="0">
          <a:noAutofit/>
        </a:bodyPr>
        <a:lstStyle/>
        <a:p>
          <a:pPr marL="0" lvl="0" indent="0" algn="ctr" defTabSz="2355850">
            <a:lnSpc>
              <a:spcPct val="90000"/>
            </a:lnSpc>
            <a:spcBef>
              <a:spcPct val="0"/>
            </a:spcBef>
            <a:spcAft>
              <a:spcPct val="35000"/>
            </a:spcAft>
            <a:buNone/>
          </a:pPr>
          <a:r>
            <a:rPr lang="et-EE" sz="5300" kern="1200" dirty="0">
              <a:solidFill>
                <a:schemeClr val="bg1"/>
              </a:solidFill>
              <a:latin typeface="Roboto Condensed" panose="02000000000000000000" pitchFamily="2" charset="0"/>
              <a:ea typeface="Roboto Condensed" panose="02000000000000000000" pitchFamily="2" charset="0"/>
            </a:rPr>
            <a:t>99%</a:t>
          </a:r>
          <a:endParaRPr lang="en-US" sz="5300" kern="1200" dirty="0">
            <a:solidFill>
              <a:schemeClr val="bg1"/>
            </a:solidFill>
            <a:latin typeface="Roboto Condensed" panose="02000000000000000000" pitchFamily="2" charset="0"/>
            <a:ea typeface="Roboto Condensed" panose="02000000000000000000" pitchFamily="2" charset="0"/>
          </a:endParaRPr>
        </a:p>
      </dsp:txBody>
      <dsp:txXfrm>
        <a:off x="6477595" y="2089583"/>
        <a:ext cx="1238413" cy="1238102"/>
      </dsp:txXfrm>
    </dsp:sp>
    <dsp:sp modelId="{1D8B4156-376B-45A8-89CD-7CF48F887E33}">
      <dsp:nvSpPr>
        <dsp:cNvPr id="0" name=""/>
        <dsp:cNvSpPr/>
      </dsp:nvSpPr>
      <dsp:spPr>
        <a:xfrm rot="2700000">
          <a:off x="4278354" y="1780001"/>
          <a:ext cx="1857252" cy="1857252"/>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4BDA47-BFBB-4C7E-81F6-9A5076E5870E}">
      <dsp:nvSpPr>
        <dsp:cNvPr id="0" name=""/>
        <dsp:cNvSpPr/>
      </dsp:nvSpPr>
      <dsp:spPr>
        <a:xfrm>
          <a:off x="4348454" y="1842053"/>
          <a:ext cx="1733778" cy="1733473"/>
        </a:xfrm>
        <a:prstGeom prst="ellipse">
          <a:avLst/>
        </a:prstGeom>
        <a:solidFill>
          <a:schemeClr val="accent1"/>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7310" tIns="67310" rIns="67310" bIns="67310" numCol="1" spcCol="1270" anchor="ctr" anchorCtr="0">
          <a:noAutofit/>
        </a:bodyPr>
        <a:lstStyle/>
        <a:p>
          <a:pPr marL="0" lvl="0" indent="0" algn="ctr" defTabSz="2355850">
            <a:lnSpc>
              <a:spcPct val="90000"/>
            </a:lnSpc>
            <a:spcBef>
              <a:spcPct val="0"/>
            </a:spcBef>
            <a:spcAft>
              <a:spcPct val="35000"/>
            </a:spcAft>
            <a:buNone/>
          </a:pPr>
          <a:r>
            <a:rPr lang="et-EE" sz="5300" kern="1200" dirty="0">
              <a:solidFill>
                <a:schemeClr val="bg1"/>
              </a:solidFill>
              <a:latin typeface="Roboto Condensed" panose="02000000000000000000" pitchFamily="2" charset="0"/>
              <a:ea typeface="Roboto Condensed" panose="02000000000000000000" pitchFamily="2" charset="0"/>
            </a:rPr>
            <a:t>95%</a:t>
          </a:r>
          <a:endParaRPr lang="en-US" sz="5300" kern="1200" dirty="0">
            <a:solidFill>
              <a:schemeClr val="bg1"/>
            </a:solidFill>
            <a:latin typeface="Roboto Condensed" panose="02000000000000000000" pitchFamily="2" charset="0"/>
            <a:ea typeface="Roboto Condensed" panose="02000000000000000000" pitchFamily="2" charset="0"/>
          </a:endParaRPr>
        </a:p>
      </dsp:txBody>
      <dsp:txXfrm>
        <a:off x="4596136" y="2089739"/>
        <a:ext cx="1238413" cy="1238102"/>
      </dsp:txXfrm>
    </dsp:sp>
    <dsp:sp modelId="{6D3BF7C7-0FE4-4AAE-8D64-F604C361D996}">
      <dsp:nvSpPr>
        <dsp:cNvPr id="0" name=""/>
        <dsp:cNvSpPr/>
      </dsp:nvSpPr>
      <dsp:spPr>
        <a:xfrm rot="2700000">
          <a:off x="2366977" y="1780001"/>
          <a:ext cx="1857252" cy="1857252"/>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B77229-EDC5-4039-9DF2-A0D25CC63563}">
      <dsp:nvSpPr>
        <dsp:cNvPr id="0" name=""/>
        <dsp:cNvSpPr/>
      </dsp:nvSpPr>
      <dsp:spPr>
        <a:xfrm>
          <a:off x="2429112" y="1842053"/>
          <a:ext cx="1733778" cy="1733473"/>
        </a:xfrm>
        <a:prstGeom prst="ellipse">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7310" tIns="67310" rIns="67310" bIns="67310" numCol="1" spcCol="1270" anchor="ctr" anchorCtr="0">
          <a:noAutofit/>
        </a:bodyPr>
        <a:lstStyle/>
        <a:p>
          <a:pPr marL="0" lvl="0" indent="0" algn="ctr" defTabSz="2355850">
            <a:lnSpc>
              <a:spcPct val="90000"/>
            </a:lnSpc>
            <a:spcBef>
              <a:spcPct val="0"/>
            </a:spcBef>
            <a:spcAft>
              <a:spcPct val="35000"/>
            </a:spcAft>
            <a:buNone/>
          </a:pPr>
          <a:r>
            <a:rPr lang="et-EE" sz="5300" kern="1200" dirty="0">
              <a:solidFill>
                <a:schemeClr val="bg1"/>
              </a:solidFill>
              <a:latin typeface="Roboto Condensed" panose="02000000000000000000" pitchFamily="2" charset="0"/>
              <a:ea typeface="Roboto Condensed" panose="02000000000000000000" pitchFamily="2" charset="0"/>
            </a:rPr>
            <a:t>60%</a:t>
          </a:r>
          <a:endParaRPr lang="en-US" sz="5300" kern="1200" dirty="0">
            <a:solidFill>
              <a:schemeClr val="bg1"/>
            </a:solidFill>
            <a:latin typeface="Roboto Condensed" panose="02000000000000000000" pitchFamily="2" charset="0"/>
            <a:ea typeface="Roboto Condensed" panose="02000000000000000000" pitchFamily="2" charset="0"/>
          </a:endParaRPr>
        </a:p>
      </dsp:txBody>
      <dsp:txXfrm>
        <a:off x="2676795" y="2089739"/>
        <a:ext cx="1238413" cy="1238102"/>
      </dsp:txXfrm>
    </dsp:sp>
    <dsp:sp modelId="{BD01B6A9-A6EF-4C9E-A1E2-E0270E0BEE25}">
      <dsp:nvSpPr>
        <dsp:cNvPr id="0" name=""/>
        <dsp:cNvSpPr/>
      </dsp:nvSpPr>
      <dsp:spPr>
        <a:xfrm rot="2700000">
          <a:off x="447636" y="1780001"/>
          <a:ext cx="1857252" cy="1857252"/>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D70EE6-3E22-44CE-9975-592AEAD0EBC0}">
      <dsp:nvSpPr>
        <dsp:cNvPr id="0" name=""/>
        <dsp:cNvSpPr/>
      </dsp:nvSpPr>
      <dsp:spPr>
        <a:xfrm>
          <a:off x="509771" y="1842053"/>
          <a:ext cx="1733778" cy="1733473"/>
        </a:xfrm>
        <a:prstGeom prst="ellipse">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7310" tIns="67310" rIns="67310" bIns="67310" numCol="1" spcCol="1270" anchor="ctr" anchorCtr="0">
          <a:noAutofit/>
        </a:bodyPr>
        <a:lstStyle/>
        <a:p>
          <a:pPr marL="0" lvl="0" indent="0" algn="ctr" defTabSz="2355850">
            <a:lnSpc>
              <a:spcPct val="90000"/>
            </a:lnSpc>
            <a:spcBef>
              <a:spcPct val="0"/>
            </a:spcBef>
            <a:spcAft>
              <a:spcPct val="35000"/>
            </a:spcAft>
            <a:buNone/>
          </a:pPr>
          <a:r>
            <a:rPr lang="et-EE" sz="5300" kern="1200" dirty="0">
              <a:solidFill>
                <a:schemeClr val="bg1"/>
              </a:solidFill>
              <a:latin typeface="Roboto Condensed" panose="02000000000000000000" pitchFamily="2" charset="0"/>
              <a:ea typeface="Roboto Condensed" panose="02000000000000000000" pitchFamily="2" charset="0"/>
            </a:rPr>
            <a:t>30%</a:t>
          </a:r>
          <a:endParaRPr lang="en-US" sz="5300" kern="1200" dirty="0">
            <a:solidFill>
              <a:schemeClr val="bg1"/>
            </a:solidFill>
            <a:latin typeface="Roboto Condensed" panose="02000000000000000000" pitchFamily="2" charset="0"/>
            <a:ea typeface="Roboto Condensed" panose="02000000000000000000" pitchFamily="2" charset="0"/>
          </a:endParaRPr>
        </a:p>
      </dsp:txBody>
      <dsp:txXfrm>
        <a:off x="757453" y="2089739"/>
        <a:ext cx="1238413" cy="12381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D8D09A-AEDC-44A4-9536-6042CC48B6A3}">
      <dsp:nvSpPr>
        <dsp:cNvPr id="0" name=""/>
        <dsp:cNvSpPr/>
      </dsp:nvSpPr>
      <dsp:spPr>
        <a:xfrm rot="5400000">
          <a:off x="2856500" y="1255200"/>
          <a:ext cx="1876067" cy="1632178"/>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t-EE" sz="1800" b="0" kern="1200" dirty="0">
              <a:latin typeface="Roboto Condensed" panose="02000000000000000000" pitchFamily="2" charset="0"/>
              <a:ea typeface="Roboto Condensed" panose="02000000000000000000" pitchFamily="2" charset="0"/>
              <a:cs typeface="Roboto Condensed" panose="02000000000000000000" pitchFamily="2" charset="0"/>
            </a:rPr>
            <a:t>PEOPLE</a:t>
          </a:r>
          <a:endParaRPr lang="en-CA" sz="1800" b="0" kern="1200" dirty="0">
            <a:latin typeface="Roboto Condensed" panose="02000000000000000000" pitchFamily="2" charset="0"/>
            <a:ea typeface="Roboto Condensed" panose="02000000000000000000" pitchFamily="2" charset="0"/>
            <a:cs typeface="Roboto Condensed" panose="02000000000000000000" pitchFamily="2" charset="0"/>
          </a:endParaRPr>
        </a:p>
      </dsp:txBody>
      <dsp:txXfrm rot="-5400000">
        <a:off x="3232792" y="1425610"/>
        <a:ext cx="1123482" cy="1291359"/>
      </dsp:txXfrm>
    </dsp:sp>
    <dsp:sp modelId="{0E18E933-C002-4923-900A-2665E2BD45EC}">
      <dsp:nvSpPr>
        <dsp:cNvPr id="0" name=""/>
        <dsp:cNvSpPr/>
      </dsp:nvSpPr>
      <dsp:spPr>
        <a:xfrm>
          <a:off x="4660152" y="1508469"/>
          <a:ext cx="2093691" cy="1125640"/>
        </a:xfrm>
        <a:prstGeom prst="rect">
          <a:avLst/>
        </a:prstGeom>
        <a:noFill/>
        <a:ln>
          <a:noFill/>
        </a:ln>
        <a:effectLst/>
      </dsp:spPr>
      <dsp:style>
        <a:lnRef idx="0">
          <a:scrgbClr r="0" g="0" b="0"/>
        </a:lnRef>
        <a:fillRef idx="0">
          <a:scrgbClr r="0" g="0" b="0"/>
        </a:fillRef>
        <a:effectRef idx="0">
          <a:scrgbClr r="0" g="0" b="0"/>
        </a:effectRef>
        <a:fontRef idx="minor"/>
      </dsp:style>
    </dsp:sp>
    <dsp:sp modelId="{F706CA26-24AB-4A8C-8D09-9E813E3D0A24}">
      <dsp:nvSpPr>
        <dsp:cNvPr id="0" name=""/>
        <dsp:cNvSpPr/>
      </dsp:nvSpPr>
      <dsp:spPr>
        <a:xfrm rot="5400000">
          <a:off x="1093747" y="1255200"/>
          <a:ext cx="1876067" cy="1632178"/>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CA" sz="3600" b="0" kern="1200">
            <a:latin typeface="Roboto Condensed" panose="02000000000000000000" pitchFamily="2" charset="0"/>
            <a:ea typeface="Roboto Condensed" panose="02000000000000000000" pitchFamily="2" charset="0"/>
            <a:cs typeface="Roboto Condensed" panose="02000000000000000000" pitchFamily="2" charset="0"/>
          </a:endParaRPr>
        </a:p>
      </dsp:txBody>
      <dsp:txXfrm rot="-5400000">
        <a:off x="1470039" y="1425610"/>
        <a:ext cx="1123482" cy="1291359"/>
      </dsp:txXfrm>
    </dsp:sp>
    <dsp:sp modelId="{0F73C896-975F-4DAA-A4BD-7848E2A07030}">
      <dsp:nvSpPr>
        <dsp:cNvPr id="0" name=""/>
        <dsp:cNvSpPr/>
      </dsp:nvSpPr>
      <dsp:spPr>
        <a:xfrm rot="5400000">
          <a:off x="1971747" y="2847606"/>
          <a:ext cx="1876067" cy="1632178"/>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t-EE" sz="1800" kern="120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TECH</a:t>
          </a:r>
        </a:p>
      </dsp:txBody>
      <dsp:txXfrm rot="-5400000">
        <a:off x="2348039" y="3018016"/>
        <a:ext cx="1123482" cy="1291359"/>
      </dsp:txXfrm>
    </dsp:sp>
    <dsp:sp modelId="{8CACB359-B739-4BC2-9A38-0B66A2479E56}">
      <dsp:nvSpPr>
        <dsp:cNvPr id="0" name=""/>
        <dsp:cNvSpPr/>
      </dsp:nvSpPr>
      <dsp:spPr>
        <a:xfrm>
          <a:off x="0" y="3100875"/>
          <a:ext cx="2026153" cy="1125640"/>
        </a:xfrm>
        <a:prstGeom prst="rect">
          <a:avLst/>
        </a:prstGeom>
        <a:noFill/>
        <a:ln>
          <a:noFill/>
        </a:ln>
        <a:effectLst/>
      </dsp:spPr>
      <dsp:style>
        <a:lnRef idx="0">
          <a:scrgbClr r="0" g="0" b="0"/>
        </a:lnRef>
        <a:fillRef idx="0">
          <a:scrgbClr r="0" g="0" b="0"/>
        </a:fillRef>
        <a:effectRef idx="0">
          <a:scrgbClr r="0" g="0" b="0"/>
        </a:effectRef>
        <a:fontRef idx="minor"/>
      </dsp:style>
    </dsp:sp>
    <dsp:sp modelId="{A104A4F0-3785-4A40-8E5E-4B9220E187A8}">
      <dsp:nvSpPr>
        <dsp:cNvPr id="0" name=""/>
        <dsp:cNvSpPr/>
      </dsp:nvSpPr>
      <dsp:spPr>
        <a:xfrm rot="5400000">
          <a:off x="3734500" y="2847606"/>
          <a:ext cx="1876067" cy="1632178"/>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CA" sz="3600" b="0" kern="1200">
            <a:latin typeface="Roboto Condensed" panose="02000000000000000000" pitchFamily="2" charset="0"/>
            <a:ea typeface="Roboto Condensed" panose="02000000000000000000" pitchFamily="2" charset="0"/>
            <a:cs typeface="Roboto Condensed" panose="02000000000000000000" pitchFamily="2" charset="0"/>
          </a:endParaRPr>
        </a:p>
      </dsp:txBody>
      <dsp:txXfrm rot="-5400000">
        <a:off x="4110792" y="3018016"/>
        <a:ext cx="1123482" cy="1291359"/>
      </dsp:txXfrm>
    </dsp:sp>
    <dsp:sp modelId="{89887B91-3146-409D-AFFA-E3296D844A14}">
      <dsp:nvSpPr>
        <dsp:cNvPr id="0" name=""/>
        <dsp:cNvSpPr/>
      </dsp:nvSpPr>
      <dsp:spPr>
        <a:xfrm rot="5400000">
          <a:off x="2856500" y="4440012"/>
          <a:ext cx="1876067" cy="1632178"/>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t-EE" sz="1800" b="0" kern="1200" dirty="0">
              <a:latin typeface="Roboto Condensed" panose="02000000000000000000" pitchFamily="2" charset="0"/>
              <a:ea typeface="Roboto Condensed" panose="02000000000000000000" pitchFamily="2" charset="0"/>
              <a:cs typeface="Roboto Condensed" panose="02000000000000000000" pitchFamily="2" charset="0"/>
            </a:rPr>
            <a:t>PROCESS</a:t>
          </a:r>
          <a:endParaRPr lang="en-CA" sz="1800" b="0" kern="1200" dirty="0">
            <a:latin typeface="Roboto Condensed" panose="02000000000000000000" pitchFamily="2" charset="0"/>
            <a:ea typeface="Roboto Condensed" panose="02000000000000000000" pitchFamily="2" charset="0"/>
            <a:cs typeface="Roboto Condensed" panose="02000000000000000000" pitchFamily="2" charset="0"/>
          </a:endParaRPr>
        </a:p>
      </dsp:txBody>
      <dsp:txXfrm rot="-5400000">
        <a:off x="3232792" y="4610422"/>
        <a:ext cx="1123482" cy="1291359"/>
      </dsp:txXfrm>
    </dsp:sp>
    <dsp:sp modelId="{4FD1A7FF-CF37-4F23-8838-95D167587557}">
      <dsp:nvSpPr>
        <dsp:cNvPr id="0" name=""/>
        <dsp:cNvSpPr/>
      </dsp:nvSpPr>
      <dsp:spPr>
        <a:xfrm>
          <a:off x="4660152" y="4693281"/>
          <a:ext cx="2093691" cy="1125640"/>
        </a:xfrm>
        <a:prstGeom prst="rect">
          <a:avLst/>
        </a:prstGeom>
        <a:noFill/>
        <a:ln>
          <a:noFill/>
        </a:ln>
        <a:effectLst/>
      </dsp:spPr>
      <dsp:style>
        <a:lnRef idx="0">
          <a:scrgbClr r="0" g="0" b="0"/>
        </a:lnRef>
        <a:fillRef idx="0">
          <a:scrgbClr r="0" g="0" b="0"/>
        </a:fillRef>
        <a:effectRef idx="0">
          <a:scrgbClr r="0" g="0" b="0"/>
        </a:effectRef>
        <a:fontRef idx="minor"/>
      </dsp:style>
    </dsp:sp>
    <dsp:sp modelId="{492070C6-0B56-4DB4-A853-0FC19A34DECE}">
      <dsp:nvSpPr>
        <dsp:cNvPr id="0" name=""/>
        <dsp:cNvSpPr/>
      </dsp:nvSpPr>
      <dsp:spPr>
        <a:xfrm rot="5400000">
          <a:off x="1093747" y="4440012"/>
          <a:ext cx="1876067" cy="1632178"/>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CA" sz="3600" b="0" kern="1200">
            <a:latin typeface="Roboto Condensed" panose="02000000000000000000" pitchFamily="2" charset="0"/>
            <a:ea typeface="Roboto Condensed" panose="02000000000000000000" pitchFamily="2" charset="0"/>
            <a:cs typeface="Roboto Condensed" panose="02000000000000000000" pitchFamily="2" charset="0"/>
          </a:endParaRPr>
        </a:p>
      </dsp:txBody>
      <dsp:txXfrm rot="-5400000">
        <a:off x="1470039" y="4610422"/>
        <a:ext cx="1123482" cy="12913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3B5732-F70C-441E-B28E-4EF05429DC31}">
      <dsp:nvSpPr>
        <dsp:cNvPr id="0" name=""/>
        <dsp:cNvSpPr/>
      </dsp:nvSpPr>
      <dsp:spPr>
        <a:xfrm>
          <a:off x="2408322" y="703"/>
          <a:ext cx="1327199" cy="862679"/>
        </a:xfrm>
        <a:prstGeom prst="roundRect">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t-EE" sz="2000" b="1" kern="1200" dirty="0" err="1"/>
            <a:t>Problem</a:t>
          </a:r>
          <a:endParaRPr lang="et-EE" sz="1300" b="1" kern="1200" dirty="0"/>
        </a:p>
      </dsp:txBody>
      <dsp:txXfrm>
        <a:off x="2450435" y="42816"/>
        <a:ext cx="1242973" cy="778453"/>
      </dsp:txXfrm>
    </dsp:sp>
    <dsp:sp modelId="{06760032-5000-45BE-B9E6-1A77E3F2F4E8}">
      <dsp:nvSpPr>
        <dsp:cNvPr id="0" name=""/>
        <dsp:cNvSpPr/>
      </dsp:nvSpPr>
      <dsp:spPr>
        <a:xfrm>
          <a:off x="1349232" y="432043"/>
          <a:ext cx="3445378" cy="3445378"/>
        </a:xfrm>
        <a:custGeom>
          <a:avLst/>
          <a:gdLst/>
          <a:ahLst/>
          <a:cxnLst/>
          <a:rect l="0" t="0" r="0" b="0"/>
          <a:pathLst>
            <a:path>
              <a:moveTo>
                <a:pt x="2563880" y="219341"/>
              </a:moveTo>
              <a:arcTo wR="1722689" hR="1722689" stAng="17953740" swAng="1211056"/>
            </a:path>
          </a:pathLst>
        </a:custGeom>
        <a:noFill/>
        <a:ln w="19050" cap="flat" cmpd="sng" algn="ctr">
          <a:solidFill>
            <a:schemeClr val="accent1"/>
          </a:solidFill>
          <a:prstDash val="solid"/>
          <a:miter lim="800000"/>
          <a:tailEnd type="arrow"/>
        </a:ln>
        <a:effectLst/>
      </dsp:spPr>
      <dsp:style>
        <a:lnRef idx="3">
          <a:schemeClr val="accent1"/>
        </a:lnRef>
        <a:fillRef idx="0">
          <a:schemeClr val="accent1"/>
        </a:fillRef>
        <a:effectRef idx="2">
          <a:schemeClr val="accent1"/>
        </a:effectRef>
        <a:fontRef idx="minor">
          <a:schemeClr val="tx1"/>
        </a:fontRef>
      </dsp:style>
    </dsp:sp>
    <dsp:sp modelId="{78402263-6222-4ACF-BB9E-9BA21E19667A}">
      <dsp:nvSpPr>
        <dsp:cNvPr id="0" name=""/>
        <dsp:cNvSpPr/>
      </dsp:nvSpPr>
      <dsp:spPr>
        <a:xfrm>
          <a:off x="3927627" y="1191052"/>
          <a:ext cx="1565338" cy="862679"/>
        </a:xfrm>
        <a:prstGeom prst="roundRect">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t-EE" sz="1800" b="1" kern="1200" dirty="0" err="1"/>
            <a:t>Data</a:t>
          </a:r>
          <a:r>
            <a:rPr lang="et-EE" sz="1800" b="1" kern="1200" dirty="0"/>
            <a:t> </a:t>
          </a:r>
          <a:r>
            <a:rPr lang="et-EE" sz="1800" b="1" kern="1200" dirty="0" err="1"/>
            <a:t>Preparation</a:t>
          </a:r>
          <a:endParaRPr lang="et-EE" sz="1800" b="1" kern="1200" dirty="0"/>
        </a:p>
      </dsp:txBody>
      <dsp:txXfrm>
        <a:off x="3969740" y="1233165"/>
        <a:ext cx="1481112" cy="778453"/>
      </dsp:txXfrm>
    </dsp:sp>
    <dsp:sp modelId="{F29C8F32-C645-4E32-8E8C-8A011072FA40}">
      <dsp:nvSpPr>
        <dsp:cNvPr id="0" name=""/>
        <dsp:cNvSpPr/>
      </dsp:nvSpPr>
      <dsp:spPr>
        <a:xfrm>
          <a:off x="1405478" y="778804"/>
          <a:ext cx="3445378" cy="3445378"/>
        </a:xfrm>
        <a:custGeom>
          <a:avLst/>
          <a:gdLst/>
          <a:ahLst/>
          <a:cxnLst/>
          <a:rect l="0" t="0" r="0" b="0"/>
          <a:pathLst>
            <a:path>
              <a:moveTo>
                <a:pt x="3427047" y="1472048"/>
              </a:moveTo>
              <a:arcTo wR="1722689" hR="1722689" stAng="21098048" swAng="1235683"/>
            </a:path>
          </a:pathLst>
        </a:custGeom>
        <a:noFill/>
        <a:ln w="19050" cap="flat" cmpd="sng" algn="ctr">
          <a:solidFill>
            <a:schemeClr val="accent1"/>
          </a:solidFill>
          <a:prstDash val="solid"/>
          <a:miter lim="800000"/>
          <a:tailEnd type="arrow"/>
        </a:ln>
        <a:effectLst/>
      </dsp:spPr>
      <dsp:style>
        <a:lnRef idx="3">
          <a:schemeClr val="accent1"/>
        </a:lnRef>
        <a:fillRef idx="0">
          <a:schemeClr val="accent1"/>
        </a:fillRef>
        <a:effectRef idx="2">
          <a:schemeClr val="accent1"/>
        </a:effectRef>
        <a:fontRef idx="minor">
          <a:schemeClr val="tx1"/>
        </a:fontRef>
      </dsp:style>
    </dsp:sp>
    <dsp:sp modelId="{3A24B0CD-29CE-4D46-B417-275750E16353}">
      <dsp:nvSpPr>
        <dsp:cNvPr id="0" name=""/>
        <dsp:cNvSpPr/>
      </dsp:nvSpPr>
      <dsp:spPr>
        <a:xfrm>
          <a:off x="3571865" y="3060307"/>
          <a:ext cx="1738419" cy="862679"/>
        </a:xfrm>
        <a:prstGeom prst="roundRect">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t-EE" sz="1800" b="1" kern="1200" dirty="0" err="1"/>
            <a:t>Model</a:t>
          </a:r>
          <a:r>
            <a:rPr lang="et-EE" sz="1800" b="1" kern="1200" dirty="0"/>
            <a:t> Development</a:t>
          </a:r>
        </a:p>
      </dsp:txBody>
      <dsp:txXfrm>
        <a:off x="3613978" y="3102420"/>
        <a:ext cx="1654193" cy="778453"/>
      </dsp:txXfrm>
    </dsp:sp>
    <dsp:sp modelId="{510DB3F6-DF97-42C0-8DBC-24E1FA768684}">
      <dsp:nvSpPr>
        <dsp:cNvPr id="0" name=""/>
        <dsp:cNvSpPr/>
      </dsp:nvSpPr>
      <dsp:spPr>
        <a:xfrm>
          <a:off x="1375862" y="628447"/>
          <a:ext cx="3445378" cy="3445378"/>
        </a:xfrm>
        <a:custGeom>
          <a:avLst/>
          <a:gdLst/>
          <a:ahLst/>
          <a:cxnLst/>
          <a:rect l="0" t="0" r="0" b="0"/>
          <a:pathLst>
            <a:path>
              <a:moveTo>
                <a:pt x="2175408" y="3384827"/>
              </a:moveTo>
              <a:arcTo wR="1722689" hR="1722689" stAng="4485831" swAng="1678044"/>
            </a:path>
          </a:pathLst>
        </a:custGeom>
        <a:noFill/>
        <a:ln w="19050" cap="flat" cmpd="sng" algn="ctr">
          <a:solidFill>
            <a:schemeClr val="accent1"/>
          </a:solidFill>
          <a:prstDash val="solid"/>
          <a:miter lim="800000"/>
          <a:tailEnd type="arrow"/>
        </a:ln>
        <a:effectLst/>
      </dsp:spPr>
      <dsp:style>
        <a:lnRef idx="3">
          <a:schemeClr val="accent1"/>
        </a:lnRef>
        <a:fillRef idx="0">
          <a:schemeClr val="accent1"/>
        </a:fillRef>
        <a:effectRef idx="2">
          <a:schemeClr val="accent1"/>
        </a:effectRef>
        <a:fontRef idx="minor">
          <a:schemeClr val="tx1"/>
        </a:fontRef>
      </dsp:style>
    </dsp:sp>
    <dsp:sp modelId="{2FE71E45-BBB9-4634-8347-71CC5234B69E}">
      <dsp:nvSpPr>
        <dsp:cNvPr id="0" name=""/>
        <dsp:cNvSpPr/>
      </dsp:nvSpPr>
      <dsp:spPr>
        <a:xfrm>
          <a:off x="909234" y="3089615"/>
          <a:ext cx="1690626" cy="862679"/>
        </a:xfrm>
        <a:prstGeom prst="roundRect">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t-EE" sz="1800" b="1" kern="1200" dirty="0" err="1"/>
            <a:t>Model</a:t>
          </a:r>
          <a:r>
            <a:rPr lang="et-EE" sz="1800" b="1" kern="1200" dirty="0"/>
            <a:t> </a:t>
          </a:r>
          <a:r>
            <a:rPr lang="et-EE" sz="1800" b="1" kern="1200" dirty="0" err="1"/>
            <a:t>Deployment</a:t>
          </a:r>
          <a:endParaRPr lang="et-EE" sz="1600" b="1" kern="1200" dirty="0"/>
        </a:p>
      </dsp:txBody>
      <dsp:txXfrm>
        <a:off x="951347" y="3131728"/>
        <a:ext cx="1606400" cy="778453"/>
      </dsp:txXfrm>
    </dsp:sp>
    <dsp:sp modelId="{8139B7E1-E2BE-4107-A507-EDE323FB59D8}">
      <dsp:nvSpPr>
        <dsp:cNvPr id="0" name=""/>
        <dsp:cNvSpPr/>
      </dsp:nvSpPr>
      <dsp:spPr>
        <a:xfrm>
          <a:off x="1302630" y="741308"/>
          <a:ext cx="3445378" cy="3445378"/>
        </a:xfrm>
        <a:custGeom>
          <a:avLst/>
          <a:gdLst/>
          <a:ahLst/>
          <a:cxnLst/>
          <a:rect l="0" t="0" r="0" b="0"/>
          <a:pathLst>
            <a:path>
              <a:moveTo>
                <a:pt x="54040" y="2150788"/>
              </a:moveTo>
              <a:arcTo wR="1722689" hR="1722689" stAng="9936650" swAng="1275679"/>
            </a:path>
          </a:pathLst>
        </a:custGeom>
        <a:noFill/>
        <a:ln w="19050" cap="flat" cmpd="sng" algn="ctr">
          <a:solidFill>
            <a:schemeClr val="accent1"/>
          </a:solidFill>
          <a:prstDash val="solid"/>
          <a:miter lim="800000"/>
          <a:tailEnd type="arrow"/>
        </a:ln>
        <a:effectLst/>
      </dsp:spPr>
      <dsp:style>
        <a:lnRef idx="3">
          <a:schemeClr val="accent1"/>
        </a:lnRef>
        <a:fillRef idx="0">
          <a:schemeClr val="accent1"/>
        </a:fillRef>
        <a:effectRef idx="2">
          <a:schemeClr val="accent1"/>
        </a:effectRef>
        <a:fontRef idx="minor">
          <a:schemeClr val="tx1"/>
        </a:fontRef>
      </dsp:style>
    </dsp:sp>
    <dsp:sp modelId="{88A95396-EFBD-4DD0-A918-4BC129D61410}">
      <dsp:nvSpPr>
        <dsp:cNvPr id="0" name=""/>
        <dsp:cNvSpPr/>
      </dsp:nvSpPr>
      <dsp:spPr>
        <a:xfrm>
          <a:off x="769947" y="1191052"/>
          <a:ext cx="1327199" cy="862679"/>
        </a:xfrm>
        <a:prstGeom prst="roundRect">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t-EE" sz="1800" b="1" kern="1200" dirty="0"/>
            <a:t>Monitoring</a:t>
          </a:r>
        </a:p>
      </dsp:txBody>
      <dsp:txXfrm>
        <a:off x="812060" y="1233165"/>
        <a:ext cx="1242973" cy="778453"/>
      </dsp:txXfrm>
    </dsp:sp>
    <dsp:sp modelId="{3B8DB4E0-1E46-425F-BAAA-80172B84CA67}">
      <dsp:nvSpPr>
        <dsp:cNvPr id="0" name=""/>
        <dsp:cNvSpPr/>
      </dsp:nvSpPr>
      <dsp:spPr>
        <a:xfrm>
          <a:off x="1349232" y="432043"/>
          <a:ext cx="3445378" cy="3445378"/>
        </a:xfrm>
        <a:custGeom>
          <a:avLst/>
          <a:gdLst/>
          <a:ahLst/>
          <a:cxnLst/>
          <a:rect l="0" t="0" r="0" b="0"/>
          <a:pathLst>
            <a:path>
              <a:moveTo>
                <a:pt x="414441" y="601910"/>
              </a:moveTo>
              <a:arcTo wR="1722689" hR="1722689" stAng="13235205" swAng="1211056"/>
            </a:path>
          </a:pathLst>
        </a:custGeom>
        <a:noFill/>
        <a:ln w="19050" cap="flat" cmpd="sng" algn="ctr">
          <a:solidFill>
            <a:schemeClr val="accent1"/>
          </a:solidFill>
          <a:prstDash val="solid"/>
          <a:miter lim="800000"/>
          <a:tailEnd type="arrow"/>
        </a:ln>
        <a:effectLst/>
      </dsp:spPr>
      <dsp:style>
        <a:lnRef idx="3">
          <a:schemeClr val="accent1"/>
        </a:lnRef>
        <a:fillRef idx="0">
          <a:schemeClr val="accent1"/>
        </a:fillRef>
        <a:effectRef idx="2">
          <a:schemeClr val="accent1"/>
        </a:effectRef>
        <a:fontRef idx="minor">
          <a:schemeClr val="tx1"/>
        </a:fontRef>
      </dsp:style>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940A65-C071-4EDF-8E0C-5BFA7DAF283B}" type="datetimeFigureOut">
              <a:rPr lang="en-US" smtClean="0"/>
              <a:t>7/14/2024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EF0E60-ECE2-4142-888B-125DEF585482}" type="slidenum">
              <a:rPr lang="en-US" smtClean="0"/>
              <a:t>‹#›</a:t>
            </a:fld>
            <a:endParaRPr lang="en-US"/>
          </a:p>
        </p:txBody>
      </p:sp>
    </p:spTree>
    <p:extLst>
      <p:ext uri="{BB962C8B-B14F-4D97-AF65-F5344CB8AC3E}">
        <p14:creationId xmlns:p14="http://schemas.microsoft.com/office/powerpoint/2010/main" val="2228950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baseline="0" dirty="0" err="1"/>
              <a:t>Ladies</a:t>
            </a:r>
            <a:r>
              <a:rPr lang="et-EE" baseline="0" dirty="0"/>
              <a:t> and </a:t>
            </a:r>
            <a:r>
              <a:rPr lang="et-EE" baseline="0" dirty="0" err="1"/>
              <a:t>gentlemen</a:t>
            </a:r>
            <a:r>
              <a:rPr lang="et-EE" baseline="0" dirty="0"/>
              <a:t>, </a:t>
            </a:r>
            <a:r>
              <a:rPr lang="et-EE" baseline="0" dirty="0" err="1"/>
              <a:t>honored</a:t>
            </a:r>
            <a:r>
              <a:rPr lang="et-EE" baseline="0" dirty="0"/>
              <a:t> </a:t>
            </a:r>
            <a:r>
              <a:rPr lang="et-EE" baseline="0" dirty="0" err="1"/>
              <a:t>guests</a:t>
            </a:r>
            <a:r>
              <a:rPr lang="et-EE" baseline="0" dirty="0"/>
              <a:t>. </a:t>
            </a:r>
            <a:r>
              <a:rPr lang="et-EE" baseline="0" dirty="0" err="1"/>
              <a:t>I’m</a:t>
            </a:r>
            <a:r>
              <a:rPr lang="et-EE" baseline="0" dirty="0"/>
              <a:t> </a:t>
            </a:r>
            <a:r>
              <a:rPr lang="et-EE" baseline="0" dirty="0" err="1"/>
              <a:t>here</a:t>
            </a:r>
            <a:r>
              <a:rPr lang="et-EE" baseline="0" dirty="0"/>
              <a:t> </a:t>
            </a:r>
            <a:r>
              <a:rPr lang="et-EE" baseline="0" dirty="0" err="1"/>
              <a:t>to</a:t>
            </a:r>
            <a:r>
              <a:rPr lang="et-EE" baseline="0" dirty="0"/>
              <a:t> </a:t>
            </a:r>
            <a:r>
              <a:rPr lang="et-EE" baseline="0" dirty="0" err="1"/>
              <a:t>tell</a:t>
            </a:r>
            <a:r>
              <a:rPr lang="et-EE" baseline="0" dirty="0"/>
              <a:t> </a:t>
            </a:r>
            <a:r>
              <a:rPr lang="et-EE" baseline="0" dirty="0" err="1"/>
              <a:t>you</a:t>
            </a:r>
            <a:r>
              <a:rPr lang="et-EE" baseline="0" dirty="0"/>
              <a:t> a </a:t>
            </a:r>
            <a:r>
              <a:rPr lang="et-EE" baseline="0" dirty="0" err="1"/>
              <a:t>story</a:t>
            </a:r>
            <a:r>
              <a:rPr lang="et-EE" baseline="0" dirty="0"/>
              <a:t> </a:t>
            </a:r>
            <a:r>
              <a:rPr lang="et-EE" baseline="0" dirty="0" err="1"/>
              <a:t>about</a:t>
            </a:r>
            <a:r>
              <a:rPr lang="et-EE" baseline="0" dirty="0"/>
              <a:t> </a:t>
            </a:r>
            <a:r>
              <a:rPr lang="et-EE" baseline="0" dirty="0" err="1"/>
              <a:t>artificial</a:t>
            </a:r>
            <a:r>
              <a:rPr lang="et-EE" baseline="0" dirty="0"/>
              <a:t> </a:t>
            </a:r>
            <a:r>
              <a:rPr lang="et-EE" baseline="0" dirty="0" err="1"/>
              <a:t>intelligence</a:t>
            </a:r>
            <a:r>
              <a:rPr lang="et-EE" baseline="0" dirty="0"/>
              <a:t> in </a:t>
            </a:r>
            <a:r>
              <a:rPr lang="et-EE" baseline="0" dirty="0" err="1"/>
              <a:t>the</a:t>
            </a:r>
            <a:r>
              <a:rPr lang="et-EE" baseline="0" dirty="0"/>
              <a:t> Estonian </a:t>
            </a:r>
            <a:r>
              <a:rPr lang="et-EE" baseline="0" dirty="0" err="1"/>
              <a:t>Public</a:t>
            </a:r>
            <a:r>
              <a:rPr lang="et-EE" baseline="0" dirty="0"/>
              <a:t> </a:t>
            </a:r>
            <a:r>
              <a:rPr lang="et-EE" baseline="0" dirty="0" err="1"/>
              <a:t>Sector</a:t>
            </a:r>
            <a:endParaRPr lang="et-E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34528C-7426-4C53-B9AC-1A867C1D620E}" type="slidenum">
              <a:rPr kumimoji="0" lang="et-E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t-E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03989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b="0" dirty="0"/>
              <a:t>And </a:t>
            </a:r>
            <a:r>
              <a:rPr lang="et-EE" b="0" dirty="0" err="1"/>
              <a:t>thanks</a:t>
            </a:r>
            <a:r>
              <a:rPr lang="et-EE" b="0" dirty="0"/>
              <a:t> </a:t>
            </a:r>
            <a:r>
              <a:rPr lang="et-EE" b="0" dirty="0" err="1"/>
              <a:t>to</a:t>
            </a:r>
            <a:r>
              <a:rPr lang="et-EE" b="0" dirty="0"/>
              <a:t> </a:t>
            </a:r>
            <a:r>
              <a:rPr lang="et-EE" b="0" dirty="0" err="1"/>
              <a:t>our</a:t>
            </a:r>
            <a:r>
              <a:rPr lang="et-EE" b="0" dirty="0"/>
              <a:t> </a:t>
            </a:r>
            <a:r>
              <a:rPr lang="et-EE" b="0" dirty="0" err="1"/>
              <a:t>continuous</a:t>
            </a:r>
            <a:r>
              <a:rPr lang="et-EE" b="0" dirty="0"/>
              <a:t> </a:t>
            </a:r>
            <a:r>
              <a:rPr lang="et-EE" b="0" dirty="0" err="1"/>
              <a:t>efforts</a:t>
            </a:r>
            <a:r>
              <a:rPr lang="et-EE" b="0" dirty="0"/>
              <a:t> </a:t>
            </a:r>
            <a:r>
              <a:rPr lang="et-EE" b="0" dirty="0" err="1"/>
              <a:t>to</a:t>
            </a:r>
            <a:r>
              <a:rPr lang="et-EE" b="0" dirty="0"/>
              <a:t> </a:t>
            </a:r>
            <a:r>
              <a:rPr lang="et-EE" b="0" dirty="0" err="1"/>
              <a:t>make</a:t>
            </a:r>
            <a:r>
              <a:rPr lang="et-EE" b="0" dirty="0"/>
              <a:t> </a:t>
            </a:r>
            <a:r>
              <a:rPr lang="et-EE" b="0" dirty="0" err="1"/>
              <a:t>digital</a:t>
            </a:r>
            <a:r>
              <a:rPr lang="et-EE" b="0" dirty="0"/>
              <a:t> </a:t>
            </a:r>
            <a:r>
              <a:rPr lang="et-EE" b="0" dirty="0" err="1"/>
              <a:t>declarations</a:t>
            </a:r>
            <a:r>
              <a:rPr lang="et-EE" b="0" dirty="0"/>
              <a:t> </a:t>
            </a:r>
            <a:r>
              <a:rPr lang="et-EE" b="0" dirty="0" err="1"/>
              <a:t>convenient</a:t>
            </a:r>
            <a:r>
              <a:rPr lang="et-EE" b="0" dirty="0"/>
              <a:t> </a:t>
            </a:r>
            <a:r>
              <a:rPr lang="et-EE" b="0" dirty="0" err="1"/>
              <a:t>to</a:t>
            </a:r>
            <a:r>
              <a:rPr lang="et-EE" b="0" dirty="0"/>
              <a:t> </a:t>
            </a:r>
            <a:r>
              <a:rPr lang="et-EE" b="0" dirty="0" err="1"/>
              <a:t>use</a:t>
            </a:r>
            <a:r>
              <a:rPr lang="et-EE" b="0" dirty="0"/>
              <a:t>, 99% are </a:t>
            </a:r>
            <a:r>
              <a:rPr lang="et-EE" b="0" dirty="0" err="1"/>
              <a:t>submitted</a:t>
            </a:r>
            <a:r>
              <a:rPr lang="et-EE" b="0" dirty="0"/>
              <a:t> </a:t>
            </a:r>
            <a:r>
              <a:rPr lang="et-EE" b="0" dirty="0" err="1"/>
              <a:t>digitally</a:t>
            </a:r>
            <a:endParaRPr lang="et-EE"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03FC2F-D56F-4D2E-BCDB-79C198737EDA}" type="slidenum">
              <a:rPr kumimoji="0" lang="et-E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t-E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3930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err="1"/>
              <a:t>Now</a:t>
            </a:r>
            <a:r>
              <a:rPr lang="et-EE" dirty="0"/>
              <a:t>, </a:t>
            </a:r>
            <a:r>
              <a:rPr lang="et-EE" dirty="0" err="1"/>
              <a:t>when</a:t>
            </a:r>
            <a:r>
              <a:rPr lang="et-EE" dirty="0"/>
              <a:t> </a:t>
            </a:r>
            <a:r>
              <a:rPr lang="et-EE" dirty="0" err="1"/>
              <a:t>everything</a:t>
            </a:r>
            <a:r>
              <a:rPr lang="et-EE" dirty="0"/>
              <a:t> </a:t>
            </a:r>
            <a:r>
              <a:rPr lang="et-EE" dirty="0" err="1"/>
              <a:t>is</a:t>
            </a:r>
            <a:r>
              <a:rPr lang="et-EE" dirty="0"/>
              <a:t> </a:t>
            </a:r>
            <a:r>
              <a:rPr lang="et-EE" dirty="0" err="1"/>
              <a:t>going</a:t>
            </a:r>
            <a:r>
              <a:rPr lang="et-EE" dirty="0"/>
              <a:t> </a:t>
            </a:r>
            <a:r>
              <a:rPr lang="et-EE" dirty="0" err="1"/>
              <a:t>digital</a:t>
            </a:r>
            <a:r>
              <a:rPr lang="et-EE" dirty="0"/>
              <a:t> </a:t>
            </a:r>
            <a:r>
              <a:rPr lang="et-EE" dirty="0" err="1"/>
              <a:t>means</a:t>
            </a:r>
            <a:r>
              <a:rPr lang="et-EE" dirty="0"/>
              <a:t> </a:t>
            </a:r>
            <a:r>
              <a:rPr lang="et-EE" dirty="0" err="1"/>
              <a:t>we</a:t>
            </a:r>
            <a:r>
              <a:rPr lang="et-EE" dirty="0"/>
              <a:t> have </a:t>
            </a:r>
            <a:r>
              <a:rPr lang="et-EE" dirty="0" err="1"/>
              <a:t>more</a:t>
            </a:r>
            <a:r>
              <a:rPr lang="et-EE" dirty="0"/>
              <a:t> </a:t>
            </a:r>
            <a:r>
              <a:rPr lang="et-EE" dirty="0" err="1"/>
              <a:t>data</a:t>
            </a:r>
            <a:r>
              <a:rPr lang="et-EE" dirty="0"/>
              <a:t> </a:t>
            </a:r>
            <a:r>
              <a:rPr lang="et-EE" dirty="0" err="1"/>
              <a:t>to</a:t>
            </a:r>
            <a:r>
              <a:rPr lang="et-EE" dirty="0"/>
              <a:t> </a:t>
            </a:r>
            <a:r>
              <a:rPr lang="et-EE" dirty="0" err="1"/>
              <a:t>sift</a:t>
            </a:r>
            <a:r>
              <a:rPr lang="et-EE" dirty="0"/>
              <a:t> </a:t>
            </a:r>
            <a:r>
              <a:rPr lang="et-EE" dirty="0" err="1"/>
              <a:t>through</a:t>
            </a:r>
            <a:r>
              <a:rPr lang="et-EE" dirty="0"/>
              <a:t> and </a:t>
            </a:r>
            <a:r>
              <a:rPr lang="et-EE" dirty="0" err="1"/>
              <a:t>analyze</a:t>
            </a:r>
            <a:r>
              <a:rPr lang="et-EE" dirty="0"/>
              <a:t>. </a:t>
            </a:r>
            <a:r>
              <a:rPr lang="et-EE" dirty="0" err="1"/>
              <a:t>It</a:t>
            </a:r>
            <a:r>
              <a:rPr lang="et-EE" dirty="0"/>
              <a:t> </a:t>
            </a:r>
            <a:r>
              <a:rPr lang="et-EE" dirty="0" err="1"/>
              <a:t>becomes</a:t>
            </a:r>
            <a:r>
              <a:rPr lang="et-EE" dirty="0"/>
              <a:t> </a:t>
            </a:r>
            <a:r>
              <a:rPr lang="et-EE" dirty="0" err="1"/>
              <a:t>important</a:t>
            </a:r>
            <a:r>
              <a:rPr lang="et-EE" dirty="0"/>
              <a:t> </a:t>
            </a:r>
            <a:r>
              <a:rPr lang="et-EE" dirty="0" err="1"/>
              <a:t>to</a:t>
            </a:r>
            <a:r>
              <a:rPr lang="et-EE" dirty="0"/>
              <a:t> manage </a:t>
            </a:r>
            <a:r>
              <a:rPr lang="et-EE" dirty="0" err="1"/>
              <a:t>the</a:t>
            </a:r>
            <a:r>
              <a:rPr lang="et-EE" dirty="0"/>
              <a:t> </a:t>
            </a:r>
            <a:r>
              <a:rPr lang="et-EE" dirty="0" err="1"/>
              <a:t>data</a:t>
            </a:r>
            <a:r>
              <a:rPr lang="et-EE" dirty="0"/>
              <a:t> and </a:t>
            </a:r>
            <a:r>
              <a:rPr lang="et-EE" dirty="0" err="1"/>
              <a:t>not</a:t>
            </a:r>
            <a:r>
              <a:rPr lang="et-EE" dirty="0"/>
              <a:t> </a:t>
            </a:r>
            <a:r>
              <a:rPr lang="et-EE" dirty="0" err="1"/>
              <a:t>drown</a:t>
            </a:r>
            <a:r>
              <a:rPr lang="et-EE" dirty="0"/>
              <a:t> in a </a:t>
            </a:r>
            <a:r>
              <a:rPr lang="et-EE" dirty="0" err="1"/>
              <a:t>data</a:t>
            </a:r>
            <a:r>
              <a:rPr lang="et-EE" dirty="0"/>
              <a:t> </a:t>
            </a:r>
            <a:r>
              <a:rPr lang="et-EE" dirty="0" err="1"/>
              <a:t>swamp</a:t>
            </a:r>
            <a:r>
              <a:rPr lang="et-EE" dirty="0"/>
              <a:t>.</a:t>
            </a:r>
          </a:p>
          <a:p>
            <a:endParaRPr lang="et-EE" dirty="0"/>
          </a:p>
          <a:p>
            <a:endParaRPr lang="et-EE" dirty="0"/>
          </a:p>
          <a:p>
            <a:r>
              <a:rPr lang="et-EE" dirty="0"/>
              <a:t>The need </a:t>
            </a:r>
            <a:r>
              <a:rPr lang="et-EE" dirty="0" err="1"/>
              <a:t>for</a:t>
            </a:r>
            <a:r>
              <a:rPr lang="et-EE" dirty="0"/>
              <a:t> a </a:t>
            </a:r>
            <a:r>
              <a:rPr lang="et-EE" dirty="0" err="1"/>
              <a:t>data</a:t>
            </a:r>
            <a:r>
              <a:rPr lang="et-EE" dirty="0"/>
              <a:t> </a:t>
            </a:r>
            <a:r>
              <a:rPr lang="et-EE" dirty="0" err="1"/>
              <a:t>warehousing</a:t>
            </a:r>
            <a:r>
              <a:rPr lang="et-EE" dirty="0"/>
              <a:t> </a:t>
            </a:r>
            <a:r>
              <a:rPr lang="et-EE" dirty="0" err="1"/>
              <a:t>solution</a:t>
            </a:r>
            <a:r>
              <a:rPr lang="et-EE" dirty="0"/>
              <a:t> </a:t>
            </a:r>
            <a:r>
              <a:rPr lang="et-EE" dirty="0" err="1"/>
              <a:t>becomes</a:t>
            </a:r>
            <a:r>
              <a:rPr lang="et-EE" dirty="0"/>
              <a:t> </a:t>
            </a:r>
            <a:r>
              <a:rPr lang="et-EE" dirty="0" err="1"/>
              <a:t>paramount</a:t>
            </a:r>
            <a:r>
              <a:rPr lang="et-EE" dirty="0"/>
              <a:t> in order </a:t>
            </a:r>
            <a:r>
              <a:rPr lang="et-EE" dirty="0" err="1"/>
              <a:t>to</a:t>
            </a:r>
            <a:r>
              <a:rPr lang="et-EE" dirty="0"/>
              <a:t> </a:t>
            </a:r>
            <a:r>
              <a:rPr lang="et-EE" dirty="0" err="1"/>
              <a:t>analyze</a:t>
            </a:r>
            <a:r>
              <a:rPr lang="et-EE" dirty="0"/>
              <a:t> </a:t>
            </a:r>
            <a:r>
              <a:rPr lang="et-EE" dirty="0" err="1"/>
              <a:t>the</a:t>
            </a:r>
            <a:r>
              <a:rPr lang="et-EE" dirty="0"/>
              <a:t> vast </a:t>
            </a:r>
            <a:r>
              <a:rPr lang="et-EE" dirty="0" err="1"/>
              <a:t>amount</a:t>
            </a:r>
            <a:r>
              <a:rPr lang="et-EE" dirty="0"/>
              <a:t> of </a:t>
            </a:r>
            <a:r>
              <a:rPr lang="et-EE" dirty="0" err="1"/>
              <a:t>information</a:t>
            </a:r>
            <a:r>
              <a:rPr lang="et-EE" dirty="0"/>
              <a:t>.</a:t>
            </a:r>
          </a:p>
          <a:p>
            <a:r>
              <a:rPr lang="et-EE" dirty="0" err="1"/>
              <a:t>With</a:t>
            </a:r>
            <a:r>
              <a:rPr lang="et-EE" dirty="0"/>
              <a:t> </a:t>
            </a:r>
            <a:r>
              <a:rPr lang="et-EE" dirty="0" err="1"/>
              <a:t>that</a:t>
            </a:r>
            <a:r>
              <a:rPr lang="et-EE" dirty="0"/>
              <a:t> </a:t>
            </a:r>
            <a:r>
              <a:rPr lang="et-EE" dirty="0" err="1"/>
              <a:t>also</a:t>
            </a:r>
            <a:r>
              <a:rPr lang="et-EE" dirty="0"/>
              <a:t> </a:t>
            </a:r>
            <a:r>
              <a:rPr lang="et-EE" dirty="0" err="1"/>
              <a:t>come</a:t>
            </a:r>
            <a:r>
              <a:rPr lang="et-EE" dirty="0"/>
              <a:t> </a:t>
            </a:r>
            <a:r>
              <a:rPr lang="et-EE" dirty="0" err="1"/>
              <a:t>governing</a:t>
            </a:r>
            <a:r>
              <a:rPr lang="et-EE" dirty="0"/>
              <a:t> </a:t>
            </a:r>
            <a:r>
              <a:rPr lang="et-EE" dirty="0" err="1"/>
              <a:t>policies</a:t>
            </a:r>
            <a:r>
              <a:rPr lang="et-EE" dirty="0"/>
              <a:t> and </a:t>
            </a:r>
            <a:r>
              <a:rPr lang="et-EE" dirty="0" err="1"/>
              <a:t>standards</a:t>
            </a:r>
            <a:r>
              <a:rPr lang="et-EE" dirty="0"/>
              <a:t> </a:t>
            </a:r>
            <a:r>
              <a:rPr lang="et-EE" dirty="0" err="1"/>
              <a:t>how</a:t>
            </a:r>
            <a:r>
              <a:rPr lang="et-EE" dirty="0"/>
              <a:t> </a:t>
            </a:r>
            <a:r>
              <a:rPr lang="et-EE" dirty="0" err="1"/>
              <a:t>to</a:t>
            </a:r>
            <a:r>
              <a:rPr lang="et-EE" dirty="0"/>
              <a:t> manage </a:t>
            </a:r>
            <a:r>
              <a:rPr lang="et-EE" dirty="0" err="1"/>
              <a:t>the</a:t>
            </a:r>
            <a:r>
              <a:rPr lang="et-EE" dirty="0"/>
              <a:t> </a:t>
            </a:r>
            <a:r>
              <a:rPr lang="et-EE" dirty="0" err="1"/>
              <a:t>data</a:t>
            </a:r>
            <a:r>
              <a:rPr lang="et-EE" dirty="0"/>
              <a:t> </a:t>
            </a:r>
            <a:r>
              <a:rPr lang="et-EE" dirty="0" err="1"/>
              <a:t>such</a:t>
            </a:r>
            <a:r>
              <a:rPr lang="et-EE" dirty="0"/>
              <a:t> as </a:t>
            </a:r>
            <a:r>
              <a:rPr lang="et-EE" dirty="0" err="1"/>
              <a:t>the</a:t>
            </a:r>
            <a:r>
              <a:rPr lang="et-EE" dirty="0"/>
              <a:t> GDPR</a:t>
            </a:r>
          </a:p>
          <a:p>
            <a:endParaRPr lang="et-EE" dirty="0"/>
          </a:p>
          <a:p>
            <a:r>
              <a:rPr lang="et-EE" dirty="0" err="1"/>
              <a:t>Secure</a:t>
            </a:r>
            <a:r>
              <a:rPr lang="et-EE" dirty="0"/>
              <a:t> </a:t>
            </a:r>
            <a:r>
              <a:rPr lang="et-EE" dirty="0" err="1"/>
              <a:t>channels</a:t>
            </a:r>
            <a:r>
              <a:rPr lang="et-EE" dirty="0"/>
              <a:t> </a:t>
            </a:r>
            <a:r>
              <a:rPr lang="et-EE" dirty="0" err="1"/>
              <a:t>for</a:t>
            </a:r>
            <a:r>
              <a:rPr lang="et-EE" dirty="0"/>
              <a:t> </a:t>
            </a:r>
            <a:r>
              <a:rPr lang="et-EE" dirty="0" err="1"/>
              <a:t>exchanging</a:t>
            </a:r>
            <a:r>
              <a:rPr lang="et-EE" dirty="0"/>
              <a:t> </a:t>
            </a:r>
            <a:r>
              <a:rPr lang="et-EE" dirty="0" err="1"/>
              <a:t>data</a:t>
            </a:r>
            <a:r>
              <a:rPr lang="et-EE" dirty="0"/>
              <a:t> </a:t>
            </a:r>
            <a:r>
              <a:rPr lang="et-EE" dirty="0" err="1"/>
              <a:t>between</a:t>
            </a:r>
            <a:r>
              <a:rPr lang="et-EE" dirty="0"/>
              <a:t> </a:t>
            </a:r>
            <a:r>
              <a:rPr lang="et-EE" dirty="0" err="1"/>
              <a:t>organizations</a:t>
            </a:r>
            <a:r>
              <a:rPr lang="et-EE" dirty="0"/>
              <a:t> need </a:t>
            </a:r>
            <a:r>
              <a:rPr lang="et-EE" dirty="0" err="1"/>
              <a:t>to</a:t>
            </a:r>
            <a:r>
              <a:rPr lang="et-EE" dirty="0"/>
              <a:t> </a:t>
            </a:r>
            <a:r>
              <a:rPr lang="et-EE" dirty="0" err="1"/>
              <a:t>be</a:t>
            </a:r>
            <a:r>
              <a:rPr lang="et-EE" dirty="0"/>
              <a:t> </a:t>
            </a:r>
            <a:r>
              <a:rPr lang="et-EE" dirty="0" err="1"/>
              <a:t>set</a:t>
            </a:r>
            <a:r>
              <a:rPr lang="et-EE" dirty="0"/>
              <a:t> </a:t>
            </a:r>
            <a:r>
              <a:rPr lang="et-EE" dirty="0" err="1"/>
              <a:t>up</a:t>
            </a:r>
            <a:r>
              <a:rPr lang="et-EE" dirty="0"/>
              <a:t>. In Estonia, </a:t>
            </a:r>
            <a:r>
              <a:rPr lang="et-EE" dirty="0" err="1"/>
              <a:t>our</a:t>
            </a:r>
            <a:r>
              <a:rPr lang="et-EE" dirty="0"/>
              <a:t> </a:t>
            </a:r>
            <a:r>
              <a:rPr lang="et-EE" dirty="0" err="1"/>
              <a:t>solution</a:t>
            </a:r>
            <a:r>
              <a:rPr lang="et-EE" dirty="0"/>
              <a:t> </a:t>
            </a:r>
            <a:r>
              <a:rPr lang="et-EE" dirty="0" err="1"/>
              <a:t>for</a:t>
            </a:r>
            <a:r>
              <a:rPr lang="et-EE" dirty="0"/>
              <a:t> </a:t>
            </a:r>
            <a:r>
              <a:rPr lang="et-EE" dirty="0" err="1"/>
              <a:t>this</a:t>
            </a:r>
            <a:r>
              <a:rPr lang="et-EE" dirty="0"/>
              <a:t> </a:t>
            </a:r>
            <a:r>
              <a:rPr lang="et-EE" dirty="0" err="1"/>
              <a:t>is</a:t>
            </a:r>
            <a:r>
              <a:rPr lang="et-EE" dirty="0"/>
              <a:t> </a:t>
            </a:r>
            <a:r>
              <a:rPr lang="et-EE" dirty="0" err="1"/>
              <a:t>called</a:t>
            </a:r>
            <a:r>
              <a:rPr lang="et-EE" dirty="0"/>
              <a:t> X-road. </a:t>
            </a:r>
            <a:r>
              <a:rPr lang="et-EE" dirty="0" err="1"/>
              <a:t>It</a:t>
            </a:r>
            <a:r>
              <a:rPr lang="et-EE" dirty="0"/>
              <a:t> </a:t>
            </a:r>
            <a:r>
              <a:rPr lang="et-EE" dirty="0" err="1"/>
              <a:t>allows</a:t>
            </a:r>
            <a:r>
              <a:rPr lang="et-EE" dirty="0"/>
              <a:t> </a:t>
            </a:r>
            <a:r>
              <a:rPr lang="et-EE" dirty="0" err="1"/>
              <a:t>for</a:t>
            </a:r>
            <a:r>
              <a:rPr lang="et-EE" dirty="0"/>
              <a:t> a </a:t>
            </a:r>
            <a:r>
              <a:rPr lang="et-EE" dirty="0" err="1"/>
              <a:t>standardised</a:t>
            </a:r>
            <a:r>
              <a:rPr lang="et-EE" dirty="0"/>
              <a:t> </a:t>
            </a:r>
            <a:r>
              <a:rPr lang="et-EE" dirty="0" err="1"/>
              <a:t>way</a:t>
            </a:r>
            <a:r>
              <a:rPr lang="et-EE" dirty="0"/>
              <a:t> of </a:t>
            </a:r>
            <a:r>
              <a:rPr lang="et-EE" dirty="0" err="1"/>
              <a:t>exchanging</a:t>
            </a:r>
            <a:r>
              <a:rPr lang="et-EE" dirty="0"/>
              <a:t> </a:t>
            </a:r>
            <a:r>
              <a:rPr lang="et-EE" dirty="0" err="1"/>
              <a:t>data</a:t>
            </a:r>
            <a:r>
              <a:rPr lang="et-EE" dirty="0"/>
              <a:t> </a:t>
            </a:r>
            <a:r>
              <a:rPr lang="et-EE" dirty="0" err="1"/>
              <a:t>between</a:t>
            </a:r>
            <a:r>
              <a:rPr lang="et-EE" dirty="0"/>
              <a:t> </a:t>
            </a:r>
            <a:r>
              <a:rPr lang="et-EE" dirty="0" err="1"/>
              <a:t>information</a:t>
            </a:r>
            <a:r>
              <a:rPr lang="et-EE" dirty="0"/>
              <a:t> </a:t>
            </a:r>
            <a:r>
              <a:rPr lang="et-EE" dirty="0" err="1"/>
              <a:t>systems</a:t>
            </a:r>
            <a:r>
              <a:rPr lang="et-EE" dirty="0"/>
              <a:t>, </a:t>
            </a:r>
            <a:r>
              <a:rPr lang="et-EE" dirty="0" err="1"/>
              <a:t>be</a:t>
            </a:r>
            <a:r>
              <a:rPr lang="et-EE" dirty="0"/>
              <a:t> </a:t>
            </a:r>
            <a:r>
              <a:rPr lang="et-EE" dirty="0" err="1"/>
              <a:t>it</a:t>
            </a:r>
            <a:r>
              <a:rPr lang="et-EE" dirty="0"/>
              <a:t> </a:t>
            </a:r>
            <a:r>
              <a:rPr lang="et-EE" dirty="0" err="1"/>
              <a:t>between</a:t>
            </a:r>
            <a:r>
              <a:rPr lang="et-EE" dirty="0"/>
              <a:t> </a:t>
            </a:r>
            <a:r>
              <a:rPr lang="et-EE" dirty="0" err="1"/>
              <a:t>government</a:t>
            </a:r>
            <a:r>
              <a:rPr lang="et-EE" dirty="0"/>
              <a:t> </a:t>
            </a:r>
            <a:r>
              <a:rPr lang="et-EE" dirty="0" err="1"/>
              <a:t>authorities</a:t>
            </a:r>
            <a:r>
              <a:rPr lang="et-EE" dirty="0"/>
              <a:t> </a:t>
            </a:r>
            <a:r>
              <a:rPr lang="et-EE" dirty="0" err="1"/>
              <a:t>or</a:t>
            </a:r>
            <a:r>
              <a:rPr lang="et-EE" dirty="0"/>
              <a:t> </a:t>
            </a:r>
            <a:r>
              <a:rPr lang="et-EE" dirty="0" err="1"/>
              <a:t>companies</a:t>
            </a:r>
            <a:r>
              <a:rPr lang="et-EE" dirty="0"/>
              <a:t>.</a:t>
            </a:r>
          </a:p>
        </p:txBody>
      </p:sp>
      <p:sp>
        <p:nvSpPr>
          <p:cNvPr id="4" name="Slide Number Placeholder 3"/>
          <p:cNvSpPr>
            <a:spLocks noGrp="1"/>
          </p:cNvSpPr>
          <p:nvPr>
            <p:ph type="sldNum" sz="quarter" idx="10"/>
          </p:nvPr>
        </p:nvSpPr>
        <p:spPr/>
        <p:txBody>
          <a:bodyPr/>
          <a:lstStyle/>
          <a:p>
            <a:fld id="{0034528C-7426-4C53-B9AC-1A867C1D620E}" type="slidenum">
              <a:rPr lang="et-EE" smtClean="0"/>
              <a:t>11</a:t>
            </a:fld>
            <a:endParaRPr lang="et-EE" dirty="0"/>
          </a:p>
        </p:txBody>
      </p:sp>
    </p:spTree>
    <p:extLst>
      <p:ext uri="{BB962C8B-B14F-4D97-AF65-F5344CB8AC3E}">
        <p14:creationId xmlns:p14="http://schemas.microsoft.com/office/powerpoint/2010/main" val="28176136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noProof="0" dirty="0"/>
              <a:t>An AI application in the Estonian Public sector is called </a:t>
            </a:r>
            <a:r>
              <a:rPr lang="en-CA" i="1" noProof="0" dirty="0" err="1"/>
              <a:t>kratt</a:t>
            </a:r>
            <a:r>
              <a:rPr lang="en-CA" i="1" noProof="0" dirty="0"/>
              <a:t>,</a:t>
            </a:r>
            <a:r>
              <a:rPr lang="en-CA" i="0" noProof="0" dirty="0"/>
              <a:t> </a:t>
            </a:r>
            <a:r>
              <a:rPr lang="et-EE" i="0" noProof="0" dirty="0" err="1"/>
              <a:t>after</a:t>
            </a:r>
            <a:r>
              <a:rPr lang="et-EE" i="0" noProof="0" dirty="0"/>
              <a:t> a </a:t>
            </a:r>
            <a:r>
              <a:rPr lang="et-EE" i="0" noProof="0" dirty="0" err="1"/>
              <a:t>creature</a:t>
            </a:r>
            <a:r>
              <a:rPr lang="et-EE" i="0" noProof="0" dirty="0"/>
              <a:t> </a:t>
            </a:r>
            <a:r>
              <a:rPr lang="et-EE" i="0" noProof="0" dirty="0" err="1"/>
              <a:t>from</a:t>
            </a:r>
            <a:r>
              <a:rPr lang="et-EE" i="0" noProof="0" dirty="0"/>
              <a:t> Estonian folk </a:t>
            </a:r>
            <a:r>
              <a:rPr lang="et-EE" i="0" noProof="0" dirty="0" err="1"/>
              <a:t>religion</a:t>
            </a:r>
            <a:r>
              <a:rPr lang="et-EE" i="0" noProof="0" dirty="0"/>
              <a:t> </a:t>
            </a:r>
            <a:r>
              <a:rPr lang="et-EE" i="0" noProof="0" dirty="0" err="1"/>
              <a:t>that</a:t>
            </a:r>
            <a:r>
              <a:rPr lang="et-EE" i="0" noProof="0" dirty="0"/>
              <a:t> </a:t>
            </a:r>
            <a:r>
              <a:rPr lang="et-EE" i="0" noProof="0" dirty="0" err="1"/>
              <a:t>could</a:t>
            </a:r>
            <a:r>
              <a:rPr lang="et-EE" i="0" noProof="0" dirty="0"/>
              <a:t> </a:t>
            </a:r>
            <a:r>
              <a:rPr lang="et-EE" i="0" noProof="0" dirty="0" err="1"/>
              <a:t>be</a:t>
            </a:r>
            <a:r>
              <a:rPr lang="et-EE" i="0" noProof="0" dirty="0"/>
              <a:t> </a:t>
            </a:r>
            <a:r>
              <a:rPr lang="et-EE" i="0" noProof="0" dirty="0" err="1"/>
              <a:t>created</a:t>
            </a:r>
            <a:r>
              <a:rPr lang="et-EE" i="0" noProof="0" dirty="0"/>
              <a:t> </a:t>
            </a:r>
            <a:r>
              <a:rPr lang="et-EE" i="0" noProof="0" dirty="0" err="1"/>
              <a:t>out</a:t>
            </a:r>
            <a:r>
              <a:rPr lang="et-EE" i="0" noProof="0" dirty="0"/>
              <a:t> of </a:t>
            </a:r>
            <a:r>
              <a:rPr lang="et-EE" i="0" noProof="0" dirty="0" err="1"/>
              <a:t>anything</a:t>
            </a:r>
            <a:r>
              <a:rPr lang="et-EE" i="0" noProof="0" dirty="0"/>
              <a:t> by </a:t>
            </a:r>
            <a:r>
              <a:rPr lang="et-EE" i="0" noProof="0" dirty="0" err="1"/>
              <a:t>anybody</a:t>
            </a:r>
            <a:r>
              <a:rPr lang="et-EE" i="0" noProof="0" dirty="0"/>
              <a:t> </a:t>
            </a:r>
            <a:r>
              <a:rPr lang="et-EE" i="0" noProof="0" dirty="0" err="1"/>
              <a:t>with</a:t>
            </a:r>
            <a:r>
              <a:rPr lang="et-EE" i="0" noProof="0" dirty="0"/>
              <a:t> </a:t>
            </a:r>
            <a:r>
              <a:rPr lang="et-EE" i="0" noProof="0" dirty="0" err="1"/>
              <a:t>the</a:t>
            </a:r>
            <a:r>
              <a:rPr lang="et-EE" i="0" noProof="0" dirty="0"/>
              <a:t> </a:t>
            </a:r>
            <a:r>
              <a:rPr lang="et-EE" i="0" noProof="0" dirty="0" err="1"/>
              <a:t>purpose</a:t>
            </a:r>
            <a:r>
              <a:rPr lang="et-EE" i="0" noProof="0" dirty="0"/>
              <a:t> of </a:t>
            </a:r>
            <a:r>
              <a:rPr lang="et-EE" i="0" noProof="0" dirty="0" err="1"/>
              <a:t>acquiring</a:t>
            </a:r>
            <a:r>
              <a:rPr lang="et-EE" i="0" noProof="0" dirty="0"/>
              <a:t> </a:t>
            </a:r>
            <a:r>
              <a:rPr lang="et-EE" i="0" noProof="0" dirty="0" err="1"/>
              <a:t>assets</a:t>
            </a:r>
            <a:r>
              <a:rPr lang="et-EE" i="0" noProof="0" dirty="0"/>
              <a:t> </a:t>
            </a:r>
            <a:r>
              <a:rPr lang="et-EE" i="0" noProof="0" dirty="0" err="1"/>
              <a:t>for</a:t>
            </a:r>
            <a:r>
              <a:rPr lang="et-EE" i="0" noProof="0" dirty="0"/>
              <a:t> </a:t>
            </a:r>
            <a:r>
              <a:rPr lang="et-EE" i="0" noProof="0" dirty="0" err="1"/>
              <a:t>the</a:t>
            </a:r>
            <a:r>
              <a:rPr lang="et-EE" i="0" noProof="0" dirty="0"/>
              <a:t> </a:t>
            </a:r>
            <a:r>
              <a:rPr lang="et-EE" i="0" noProof="0" dirty="0" err="1"/>
              <a:t>owner</a:t>
            </a:r>
            <a:r>
              <a:rPr lang="et-EE" i="0" noProof="0" dirty="0"/>
              <a:t>.</a:t>
            </a:r>
            <a:endParaRPr lang="en-CA" i="0" noProof="0" dirty="0"/>
          </a:p>
          <a:p>
            <a:endParaRPr lang="et-EE" i="0" noProof="0" dirty="0"/>
          </a:p>
          <a:p>
            <a:r>
              <a:rPr lang="en-CA" i="0" noProof="0" dirty="0"/>
              <a:t>Currently there </a:t>
            </a:r>
            <a:r>
              <a:rPr lang="et-EE" i="0" noProof="0" dirty="0"/>
              <a:t>are </a:t>
            </a:r>
            <a:r>
              <a:rPr lang="et-EE" i="0" noProof="0" dirty="0" err="1"/>
              <a:t>over</a:t>
            </a:r>
            <a:r>
              <a:rPr lang="et-EE" i="0" noProof="0" dirty="0"/>
              <a:t> 80 </a:t>
            </a:r>
            <a:r>
              <a:rPr lang="et-EE" i="0" noProof="0" dirty="0" err="1"/>
              <a:t>kratt’s</a:t>
            </a:r>
            <a:r>
              <a:rPr lang="et-EE" i="0" noProof="0" dirty="0"/>
              <a:t> </a:t>
            </a:r>
            <a:r>
              <a:rPr lang="et-EE" i="0" noProof="0" dirty="0" err="1"/>
              <a:t>being</a:t>
            </a:r>
            <a:r>
              <a:rPr lang="et-EE" i="0" noProof="0" dirty="0"/>
              <a:t> </a:t>
            </a:r>
            <a:r>
              <a:rPr lang="et-EE" i="0" noProof="0" dirty="0" err="1"/>
              <a:t>used</a:t>
            </a:r>
            <a:r>
              <a:rPr lang="et-EE" i="0" noProof="0" dirty="0"/>
              <a:t> </a:t>
            </a:r>
            <a:r>
              <a:rPr lang="et-EE" i="0" noProof="0" dirty="0" err="1"/>
              <a:t>or</a:t>
            </a:r>
            <a:r>
              <a:rPr lang="et-EE" i="0" noProof="0" dirty="0"/>
              <a:t> in </a:t>
            </a:r>
            <a:r>
              <a:rPr lang="et-EE" i="0" noProof="0" dirty="0" err="1"/>
              <a:t>development</a:t>
            </a:r>
            <a:r>
              <a:rPr lang="et-EE" i="0" noProof="0" dirty="0"/>
              <a:t>. </a:t>
            </a:r>
            <a:r>
              <a:rPr lang="et-EE" i="0" noProof="0" dirty="0" err="1"/>
              <a:t>They</a:t>
            </a:r>
            <a:r>
              <a:rPr lang="et-EE" i="0" noProof="0" dirty="0"/>
              <a:t> </a:t>
            </a:r>
            <a:r>
              <a:rPr lang="et-EE" i="0" noProof="0" dirty="0" err="1"/>
              <a:t>support</a:t>
            </a:r>
            <a:r>
              <a:rPr lang="et-EE" i="0" noProof="0" dirty="0"/>
              <a:t> </a:t>
            </a:r>
            <a:r>
              <a:rPr lang="et-EE" i="0" noProof="0" dirty="0" err="1"/>
              <a:t>decision</a:t>
            </a:r>
            <a:r>
              <a:rPr lang="et-EE" i="0" noProof="0" dirty="0"/>
              <a:t> </a:t>
            </a:r>
            <a:r>
              <a:rPr lang="et-EE" i="0" noProof="0" dirty="0" err="1"/>
              <a:t>making</a:t>
            </a:r>
            <a:r>
              <a:rPr lang="et-EE" i="0" noProof="0" dirty="0"/>
              <a:t>, </a:t>
            </a:r>
            <a:r>
              <a:rPr lang="et-EE" i="0" noProof="0" dirty="0" err="1"/>
              <a:t>perform</a:t>
            </a:r>
            <a:r>
              <a:rPr lang="et-EE" i="0" noProof="0" dirty="0"/>
              <a:t> </a:t>
            </a:r>
            <a:r>
              <a:rPr lang="et-EE" i="0" noProof="0" dirty="0" err="1"/>
              <a:t>tasks</a:t>
            </a:r>
            <a:r>
              <a:rPr lang="et-EE" i="0" noProof="0" dirty="0"/>
              <a:t> </a:t>
            </a:r>
            <a:r>
              <a:rPr lang="et-EE" i="0" noProof="0" dirty="0" err="1"/>
              <a:t>that</a:t>
            </a:r>
            <a:r>
              <a:rPr lang="et-EE" i="0" noProof="0" dirty="0"/>
              <a:t> are </a:t>
            </a:r>
            <a:r>
              <a:rPr lang="et-EE" i="0" noProof="0" dirty="0" err="1"/>
              <a:t>time-consuming</a:t>
            </a:r>
            <a:r>
              <a:rPr lang="et-EE" i="0" noProof="0" dirty="0"/>
              <a:t> </a:t>
            </a:r>
            <a:r>
              <a:rPr lang="et-EE" i="0" noProof="0" dirty="0" err="1"/>
              <a:t>for</a:t>
            </a:r>
            <a:r>
              <a:rPr lang="et-EE" i="0" noProof="0" dirty="0"/>
              <a:t> </a:t>
            </a:r>
            <a:r>
              <a:rPr lang="et-EE" i="0" noProof="0" dirty="0" err="1"/>
              <a:t>humans</a:t>
            </a:r>
            <a:r>
              <a:rPr lang="et-EE" i="0" noProof="0" dirty="0"/>
              <a:t>, </a:t>
            </a:r>
            <a:r>
              <a:rPr lang="et-EE" i="0" noProof="0" dirty="0" err="1"/>
              <a:t>if</a:t>
            </a:r>
            <a:r>
              <a:rPr lang="et-EE" i="0" noProof="0" dirty="0"/>
              <a:t> </a:t>
            </a:r>
            <a:r>
              <a:rPr lang="et-EE" i="0" noProof="0" dirty="0" err="1"/>
              <a:t>not</a:t>
            </a:r>
            <a:r>
              <a:rPr lang="et-EE" i="0" noProof="0" dirty="0"/>
              <a:t> </a:t>
            </a:r>
            <a:r>
              <a:rPr lang="et-EE" i="0" noProof="0" dirty="0" err="1"/>
              <a:t>impossible</a:t>
            </a:r>
            <a:r>
              <a:rPr lang="et-EE" i="0" noProof="0" dirty="0"/>
              <a:t>.</a:t>
            </a:r>
          </a:p>
          <a:p>
            <a:endParaRPr lang="et-EE" i="0" noProof="0" dirty="0"/>
          </a:p>
          <a:p>
            <a:r>
              <a:rPr lang="et-EE" i="0" noProof="0" dirty="0"/>
              <a:t>The </a:t>
            </a:r>
            <a:r>
              <a:rPr lang="et-EE" i="0" noProof="0" dirty="0" err="1"/>
              <a:t>models</a:t>
            </a:r>
            <a:r>
              <a:rPr lang="et-EE" i="0" noProof="0" dirty="0"/>
              <a:t> are </a:t>
            </a:r>
            <a:r>
              <a:rPr lang="et-EE" i="0" noProof="0" dirty="0" err="1"/>
              <a:t>based</a:t>
            </a:r>
            <a:r>
              <a:rPr lang="et-EE" i="0" noProof="0" dirty="0"/>
              <a:t> on </a:t>
            </a:r>
            <a:r>
              <a:rPr lang="et-EE" i="0" noProof="0" dirty="0" err="1"/>
              <a:t>natural</a:t>
            </a:r>
            <a:r>
              <a:rPr lang="et-EE" i="0" noProof="0" dirty="0"/>
              <a:t> </a:t>
            </a:r>
            <a:r>
              <a:rPr lang="et-EE" i="0" noProof="0" dirty="0" err="1"/>
              <a:t>language</a:t>
            </a:r>
            <a:r>
              <a:rPr lang="et-EE" i="0" noProof="0" dirty="0"/>
              <a:t> </a:t>
            </a:r>
            <a:r>
              <a:rPr lang="et-EE" i="0" noProof="0" dirty="0" err="1"/>
              <a:t>processing</a:t>
            </a:r>
            <a:r>
              <a:rPr lang="et-EE" i="0" noProof="0" dirty="0"/>
              <a:t>, </a:t>
            </a:r>
            <a:r>
              <a:rPr lang="et-EE" i="0" noProof="0" dirty="0" err="1"/>
              <a:t>machine</a:t>
            </a:r>
            <a:r>
              <a:rPr lang="et-EE" i="0" noProof="0" dirty="0"/>
              <a:t> </a:t>
            </a:r>
            <a:r>
              <a:rPr lang="et-EE" i="0" noProof="0" dirty="0" err="1"/>
              <a:t>translation</a:t>
            </a:r>
            <a:r>
              <a:rPr lang="et-EE" i="0" noProof="0" dirty="0"/>
              <a:t>, audio </a:t>
            </a:r>
            <a:r>
              <a:rPr lang="et-EE" i="0" noProof="0" dirty="0" err="1"/>
              <a:t>transcription</a:t>
            </a:r>
            <a:r>
              <a:rPr lang="et-EE" i="0" noProof="0" dirty="0"/>
              <a:t>, Computer </a:t>
            </a:r>
            <a:r>
              <a:rPr lang="et-EE" i="0" noProof="0" dirty="0" err="1"/>
              <a:t>vision</a:t>
            </a:r>
            <a:r>
              <a:rPr lang="et-EE" i="0" noProof="0" dirty="0"/>
              <a:t>, </a:t>
            </a:r>
            <a:r>
              <a:rPr lang="et-EE" i="0" noProof="0" dirty="0" err="1"/>
              <a:t>to</a:t>
            </a:r>
            <a:r>
              <a:rPr lang="et-EE" i="0" noProof="0" dirty="0"/>
              <a:t> </a:t>
            </a:r>
            <a:r>
              <a:rPr lang="et-EE" i="0" noProof="0" dirty="0" err="1"/>
              <a:t>name</a:t>
            </a:r>
            <a:r>
              <a:rPr lang="et-EE" i="0" noProof="0" dirty="0"/>
              <a:t> </a:t>
            </a:r>
            <a:r>
              <a:rPr lang="et-EE" i="0" noProof="0" dirty="0" err="1"/>
              <a:t>few</a:t>
            </a:r>
            <a:endParaRPr lang="et-EE" i="0" noProof="0" dirty="0"/>
          </a:p>
          <a:p>
            <a:endParaRPr lang="en-CA" noProof="0" dirty="0"/>
          </a:p>
        </p:txBody>
      </p:sp>
      <p:sp>
        <p:nvSpPr>
          <p:cNvPr id="4" name="Slide Number Placeholder 3"/>
          <p:cNvSpPr>
            <a:spLocks noGrp="1"/>
          </p:cNvSpPr>
          <p:nvPr>
            <p:ph type="sldNum" sz="quarter" idx="10"/>
          </p:nvPr>
        </p:nvSpPr>
        <p:spPr/>
        <p:txBody>
          <a:bodyPr/>
          <a:lstStyle/>
          <a:p>
            <a:fld id="{0034528C-7426-4C53-B9AC-1A867C1D620E}" type="slidenum">
              <a:rPr lang="et-EE" smtClean="0"/>
              <a:t>12</a:t>
            </a:fld>
            <a:endParaRPr lang="et-EE" dirty="0"/>
          </a:p>
        </p:txBody>
      </p:sp>
    </p:spTree>
    <p:extLst>
      <p:ext uri="{BB962C8B-B14F-4D97-AF65-F5344CB8AC3E}">
        <p14:creationId xmlns:p14="http://schemas.microsoft.com/office/powerpoint/2010/main" val="7600651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noProof="0" dirty="0"/>
              <a:t>A </a:t>
            </a:r>
            <a:r>
              <a:rPr lang="et-EE" noProof="0" dirty="0" err="1"/>
              <a:t>couple</a:t>
            </a:r>
            <a:r>
              <a:rPr lang="et-EE" noProof="0" dirty="0"/>
              <a:t> </a:t>
            </a:r>
            <a:r>
              <a:rPr lang="et-EE" noProof="0" dirty="0" err="1"/>
              <a:t>examples</a:t>
            </a:r>
            <a:r>
              <a:rPr lang="et-EE" noProof="0" dirty="0"/>
              <a:t>:</a:t>
            </a:r>
          </a:p>
          <a:p>
            <a:r>
              <a:rPr lang="et-EE" noProof="0" dirty="0" err="1"/>
              <a:t>Our</a:t>
            </a:r>
            <a:r>
              <a:rPr lang="et-EE" noProof="0" dirty="0"/>
              <a:t> </a:t>
            </a:r>
            <a:r>
              <a:rPr lang="et-EE" noProof="0" dirty="0" err="1"/>
              <a:t>state</a:t>
            </a:r>
            <a:r>
              <a:rPr lang="et-EE" noProof="0" dirty="0"/>
              <a:t> </a:t>
            </a:r>
            <a:r>
              <a:rPr lang="et-EE" noProof="0" dirty="0" err="1"/>
              <a:t>media</a:t>
            </a:r>
            <a:r>
              <a:rPr lang="et-EE" noProof="0" dirty="0"/>
              <a:t> </a:t>
            </a:r>
            <a:r>
              <a:rPr lang="et-EE" noProof="0" dirty="0" err="1"/>
              <a:t>uses</a:t>
            </a:r>
            <a:r>
              <a:rPr lang="et-EE" noProof="0" dirty="0"/>
              <a:t> a kratt </a:t>
            </a:r>
            <a:r>
              <a:rPr lang="et-EE" noProof="0" dirty="0" err="1"/>
              <a:t>for</a:t>
            </a:r>
            <a:r>
              <a:rPr lang="et-EE" noProof="0" dirty="0"/>
              <a:t> </a:t>
            </a:r>
            <a:r>
              <a:rPr lang="et-EE" noProof="0" dirty="0" err="1"/>
              <a:t>creating</a:t>
            </a:r>
            <a:r>
              <a:rPr lang="et-EE" noProof="0" dirty="0"/>
              <a:t> real </a:t>
            </a:r>
            <a:r>
              <a:rPr lang="et-EE" noProof="0" dirty="0" err="1"/>
              <a:t>time</a:t>
            </a:r>
            <a:r>
              <a:rPr lang="et-EE" noProof="0" dirty="0"/>
              <a:t> </a:t>
            </a:r>
            <a:r>
              <a:rPr lang="et-EE" noProof="0" dirty="0" err="1"/>
              <a:t>subtitles</a:t>
            </a:r>
            <a:r>
              <a:rPr lang="et-EE" noProof="0" dirty="0"/>
              <a:t> </a:t>
            </a:r>
            <a:r>
              <a:rPr lang="et-EE" noProof="0" dirty="0" err="1"/>
              <a:t>for</a:t>
            </a:r>
            <a:r>
              <a:rPr lang="et-EE" noProof="0" dirty="0"/>
              <a:t> TV </a:t>
            </a:r>
            <a:r>
              <a:rPr lang="et-EE" noProof="0" dirty="0" err="1"/>
              <a:t>programs</a:t>
            </a:r>
            <a:r>
              <a:rPr lang="et-EE" noProof="0" dirty="0"/>
              <a:t>.</a:t>
            </a:r>
          </a:p>
          <a:p>
            <a:endParaRPr lang="et-EE" noProof="0" dirty="0"/>
          </a:p>
          <a:p>
            <a:r>
              <a:rPr lang="et-EE" noProof="0" dirty="0"/>
              <a:t>The </a:t>
            </a:r>
            <a:r>
              <a:rPr lang="et-EE" noProof="0" dirty="0" err="1"/>
              <a:t>agricultural</a:t>
            </a:r>
            <a:r>
              <a:rPr lang="et-EE" noProof="0" dirty="0"/>
              <a:t> </a:t>
            </a:r>
            <a:r>
              <a:rPr lang="et-EE" noProof="0" dirty="0" err="1"/>
              <a:t>authority</a:t>
            </a:r>
            <a:r>
              <a:rPr lang="et-EE" noProof="0" dirty="0"/>
              <a:t> </a:t>
            </a:r>
            <a:r>
              <a:rPr lang="et-EE" noProof="0" dirty="0" err="1"/>
              <a:t>uses</a:t>
            </a:r>
            <a:r>
              <a:rPr lang="et-EE" noProof="0" dirty="0"/>
              <a:t> </a:t>
            </a:r>
            <a:r>
              <a:rPr lang="et-EE" noProof="0" dirty="0" err="1"/>
              <a:t>satellite</a:t>
            </a:r>
            <a:r>
              <a:rPr lang="et-EE" noProof="0" dirty="0"/>
              <a:t> </a:t>
            </a:r>
            <a:r>
              <a:rPr lang="et-EE" noProof="0" dirty="0" err="1"/>
              <a:t>imagery</a:t>
            </a:r>
            <a:r>
              <a:rPr lang="et-EE" noProof="0" dirty="0"/>
              <a:t> </a:t>
            </a:r>
            <a:r>
              <a:rPr lang="et-EE" noProof="0" dirty="0" err="1"/>
              <a:t>to</a:t>
            </a:r>
            <a:r>
              <a:rPr lang="et-EE" noProof="0" dirty="0"/>
              <a:t> </a:t>
            </a:r>
            <a:r>
              <a:rPr lang="et-EE" noProof="0" dirty="0" err="1"/>
              <a:t>detect</a:t>
            </a:r>
            <a:r>
              <a:rPr lang="et-EE" noProof="0" dirty="0"/>
              <a:t> </a:t>
            </a:r>
            <a:r>
              <a:rPr lang="et-EE" noProof="0" dirty="0" err="1"/>
              <a:t>if</a:t>
            </a:r>
            <a:r>
              <a:rPr lang="et-EE" noProof="0" dirty="0"/>
              <a:t> farmer have </a:t>
            </a:r>
            <a:r>
              <a:rPr lang="et-EE" noProof="0" dirty="0" err="1"/>
              <a:t>mowed</a:t>
            </a:r>
            <a:r>
              <a:rPr lang="et-EE" noProof="0" dirty="0"/>
              <a:t> </a:t>
            </a:r>
            <a:r>
              <a:rPr lang="et-EE" noProof="0" dirty="0" err="1"/>
              <a:t>their</a:t>
            </a:r>
            <a:r>
              <a:rPr lang="et-EE" noProof="0" dirty="0"/>
              <a:t> </a:t>
            </a:r>
            <a:r>
              <a:rPr lang="et-EE" noProof="0" dirty="0" err="1"/>
              <a:t>land</a:t>
            </a:r>
            <a:r>
              <a:rPr lang="et-EE" noProof="0" dirty="0"/>
              <a:t> (</a:t>
            </a:r>
            <a:r>
              <a:rPr lang="et-EE" noProof="0" dirty="0" err="1"/>
              <a:t>because</a:t>
            </a:r>
            <a:r>
              <a:rPr lang="et-EE" noProof="0" dirty="0"/>
              <a:t> </a:t>
            </a:r>
            <a:r>
              <a:rPr lang="et-EE" noProof="0" dirty="0" err="1"/>
              <a:t>they</a:t>
            </a:r>
            <a:r>
              <a:rPr lang="et-EE" noProof="0" dirty="0"/>
              <a:t> </a:t>
            </a:r>
            <a:r>
              <a:rPr lang="et-EE" noProof="0" dirty="0" err="1"/>
              <a:t>get</a:t>
            </a:r>
            <a:r>
              <a:rPr lang="et-EE" noProof="0" dirty="0"/>
              <a:t> </a:t>
            </a:r>
            <a:r>
              <a:rPr lang="et-EE" noProof="0" dirty="0" err="1"/>
              <a:t>subsidies</a:t>
            </a:r>
            <a:r>
              <a:rPr lang="et-EE" noProof="0" dirty="0"/>
              <a:t> </a:t>
            </a:r>
            <a:r>
              <a:rPr lang="et-EE" noProof="0" dirty="0" err="1"/>
              <a:t>based</a:t>
            </a:r>
            <a:r>
              <a:rPr lang="et-EE" noProof="0" dirty="0"/>
              <a:t> on </a:t>
            </a:r>
            <a:r>
              <a:rPr lang="et-EE" noProof="0" dirty="0" err="1"/>
              <a:t>that</a:t>
            </a:r>
            <a:r>
              <a:rPr lang="et-EE" noProof="0" dirty="0"/>
              <a:t>)</a:t>
            </a:r>
          </a:p>
          <a:p>
            <a:endParaRPr lang="et-EE" noProof="0" dirty="0"/>
          </a:p>
          <a:p>
            <a:r>
              <a:rPr lang="et-EE" noProof="0" dirty="0" err="1"/>
              <a:t>Emergency</a:t>
            </a:r>
            <a:r>
              <a:rPr lang="et-EE" noProof="0" dirty="0"/>
              <a:t> </a:t>
            </a:r>
            <a:r>
              <a:rPr lang="et-EE" noProof="0" dirty="0" err="1"/>
              <a:t>services</a:t>
            </a:r>
            <a:r>
              <a:rPr lang="et-EE" noProof="0" dirty="0"/>
              <a:t> </a:t>
            </a:r>
            <a:r>
              <a:rPr lang="et-EE" noProof="0" dirty="0" err="1"/>
              <a:t>uses</a:t>
            </a:r>
            <a:r>
              <a:rPr lang="et-EE" noProof="0" dirty="0"/>
              <a:t> a tool </a:t>
            </a:r>
            <a:r>
              <a:rPr lang="et-EE" noProof="0" dirty="0" err="1"/>
              <a:t>to</a:t>
            </a:r>
            <a:r>
              <a:rPr lang="et-EE" noProof="0" dirty="0"/>
              <a:t> </a:t>
            </a:r>
            <a:r>
              <a:rPr lang="et-EE" noProof="0" dirty="0" err="1"/>
              <a:t>transcribe</a:t>
            </a:r>
            <a:r>
              <a:rPr lang="et-EE" noProof="0" dirty="0"/>
              <a:t> </a:t>
            </a:r>
            <a:r>
              <a:rPr lang="et-EE" noProof="0" dirty="0" err="1"/>
              <a:t>incoming</a:t>
            </a:r>
            <a:r>
              <a:rPr lang="et-EE" noProof="0" dirty="0"/>
              <a:t> </a:t>
            </a:r>
            <a:r>
              <a:rPr lang="et-EE" noProof="0" dirty="0" err="1"/>
              <a:t>calls</a:t>
            </a:r>
            <a:endParaRPr lang="et-EE" noProof="0" dirty="0"/>
          </a:p>
          <a:p>
            <a:endParaRPr lang="et-EE" noProof="0" dirty="0"/>
          </a:p>
          <a:p>
            <a:r>
              <a:rPr lang="et-EE" noProof="0" dirty="0" err="1"/>
              <a:t>We</a:t>
            </a:r>
            <a:r>
              <a:rPr lang="et-EE" noProof="0" dirty="0"/>
              <a:t> have </a:t>
            </a:r>
            <a:r>
              <a:rPr lang="et-EE" noProof="0" dirty="0" err="1"/>
              <a:t>an</a:t>
            </a:r>
            <a:r>
              <a:rPr lang="et-EE" noProof="0" dirty="0"/>
              <a:t> AI </a:t>
            </a:r>
            <a:r>
              <a:rPr lang="et-EE" noProof="0" dirty="0" err="1"/>
              <a:t>virtual</a:t>
            </a:r>
            <a:r>
              <a:rPr lang="et-EE" noProof="0" dirty="0"/>
              <a:t> </a:t>
            </a:r>
            <a:r>
              <a:rPr lang="et-EE" noProof="0" dirty="0" err="1"/>
              <a:t>assistant</a:t>
            </a:r>
            <a:r>
              <a:rPr lang="et-EE" noProof="0" dirty="0"/>
              <a:t> </a:t>
            </a:r>
            <a:r>
              <a:rPr lang="et-EE" noProof="0" dirty="0" err="1"/>
              <a:t>that</a:t>
            </a:r>
            <a:r>
              <a:rPr lang="et-EE" noProof="0" dirty="0"/>
              <a:t> </a:t>
            </a:r>
            <a:r>
              <a:rPr lang="et-EE" noProof="0" dirty="0" err="1"/>
              <a:t>can</a:t>
            </a:r>
            <a:r>
              <a:rPr lang="et-EE" noProof="0" dirty="0"/>
              <a:t> </a:t>
            </a:r>
            <a:r>
              <a:rPr lang="et-EE" noProof="0" dirty="0" err="1"/>
              <a:t>be</a:t>
            </a:r>
            <a:r>
              <a:rPr lang="et-EE" noProof="0" dirty="0"/>
              <a:t> </a:t>
            </a:r>
            <a:r>
              <a:rPr lang="et-EE" noProof="0" dirty="0" err="1"/>
              <a:t>customized</a:t>
            </a:r>
            <a:r>
              <a:rPr lang="et-EE" noProof="0" dirty="0"/>
              <a:t> </a:t>
            </a:r>
            <a:r>
              <a:rPr lang="et-EE" noProof="0" dirty="0" err="1"/>
              <a:t>for</a:t>
            </a:r>
            <a:r>
              <a:rPr lang="et-EE" noProof="0" dirty="0"/>
              <a:t> a </a:t>
            </a:r>
            <a:r>
              <a:rPr lang="et-EE" noProof="0" dirty="0" err="1"/>
              <a:t>government</a:t>
            </a:r>
            <a:r>
              <a:rPr lang="et-EE" noProof="0" dirty="0"/>
              <a:t> </a:t>
            </a:r>
            <a:r>
              <a:rPr lang="et-EE" noProof="0" dirty="0" err="1"/>
              <a:t>authority</a:t>
            </a:r>
            <a:r>
              <a:rPr lang="et-EE" noProof="0" dirty="0"/>
              <a:t> </a:t>
            </a:r>
            <a:r>
              <a:rPr lang="et-EE" noProof="0" dirty="0" err="1"/>
              <a:t>web</a:t>
            </a:r>
            <a:r>
              <a:rPr lang="et-EE" noProof="0" dirty="0"/>
              <a:t> page</a:t>
            </a:r>
            <a:endParaRPr lang="en-CA" noProof="0" dirty="0"/>
          </a:p>
        </p:txBody>
      </p:sp>
      <p:sp>
        <p:nvSpPr>
          <p:cNvPr id="4" name="Slide Number Placeholder 3"/>
          <p:cNvSpPr>
            <a:spLocks noGrp="1"/>
          </p:cNvSpPr>
          <p:nvPr>
            <p:ph type="sldNum" sz="quarter" idx="10"/>
          </p:nvPr>
        </p:nvSpPr>
        <p:spPr/>
        <p:txBody>
          <a:bodyPr/>
          <a:lstStyle/>
          <a:p>
            <a:fld id="{0034528C-7426-4C53-B9AC-1A867C1D620E}" type="slidenum">
              <a:rPr lang="et-EE" smtClean="0"/>
              <a:t>13</a:t>
            </a:fld>
            <a:endParaRPr lang="et-EE" dirty="0"/>
          </a:p>
        </p:txBody>
      </p:sp>
    </p:spTree>
    <p:extLst>
      <p:ext uri="{BB962C8B-B14F-4D97-AF65-F5344CB8AC3E}">
        <p14:creationId xmlns:p14="http://schemas.microsoft.com/office/powerpoint/2010/main" val="14794018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b="0" dirty="0"/>
              <a:t>And </a:t>
            </a:r>
            <a:r>
              <a:rPr lang="et-EE" b="0" dirty="0" err="1"/>
              <a:t>with</a:t>
            </a:r>
            <a:r>
              <a:rPr lang="et-EE" b="0" dirty="0"/>
              <a:t> </a:t>
            </a:r>
            <a:r>
              <a:rPr lang="et-EE" b="0" dirty="0" err="1"/>
              <a:t>this</a:t>
            </a:r>
            <a:r>
              <a:rPr lang="et-EE" b="0" dirty="0"/>
              <a:t> in mind, </a:t>
            </a:r>
            <a:r>
              <a:rPr lang="et-EE" b="0" dirty="0" err="1"/>
              <a:t>the</a:t>
            </a:r>
            <a:r>
              <a:rPr lang="et-EE" b="0" dirty="0"/>
              <a:t> Tax and </a:t>
            </a:r>
            <a:r>
              <a:rPr lang="et-EE" b="0" dirty="0" err="1"/>
              <a:t>Customs</a:t>
            </a:r>
            <a:r>
              <a:rPr lang="et-EE" b="0" dirty="0"/>
              <a:t> </a:t>
            </a:r>
            <a:r>
              <a:rPr lang="et-EE" b="0" dirty="0" err="1"/>
              <a:t>board</a:t>
            </a:r>
            <a:r>
              <a:rPr lang="et-EE" b="0" dirty="0"/>
              <a:t> </a:t>
            </a:r>
            <a:r>
              <a:rPr lang="et-EE" b="0" dirty="0" err="1"/>
              <a:t>also</a:t>
            </a:r>
            <a:r>
              <a:rPr lang="et-EE" b="0" dirty="0"/>
              <a:t> </a:t>
            </a:r>
            <a:r>
              <a:rPr lang="et-EE" b="0" dirty="0" err="1"/>
              <a:t>has</a:t>
            </a:r>
            <a:r>
              <a:rPr lang="et-EE" b="0" dirty="0"/>
              <a:t> a </a:t>
            </a:r>
            <a:r>
              <a:rPr lang="et-EE" b="0" dirty="0" err="1"/>
              <a:t>history</a:t>
            </a:r>
            <a:r>
              <a:rPr lang="et-EE" b="0" dirty="0"/>
              <a:t> of AI </a:t>
            </a:r>
            <a:r>
              <a:rPr lang="et-EE" b="0" dirty="0" err="1"/>
              <a:t>projects</a:t>
            </a:r>
            <a:r>
              <a:rPr lang="et-EE" b="0" dirty="0"/>
              <a:t> AI </a:t>
            </a:r>
            <a:r>
              <a:rPr lang="et-EE" b="0" dirty="0" err="1"/>
              <a:t>projects</a:t>
            </a:r>
            <a:r>
              <a:rPr lang="et-EE" b="0" dirty="0"/>
              <a:t>.</a:t>
            </a:r>
          </a:p>
          <a:p>
            <a:endParaRPr lang="et-EE" b="0" dirty="0"/>
          </a:p>
          <a:p>
            <a:r>
              <a:rPr lang="et-EE" b="0" dirty="0"/>
              <a:t>In 2019, </a:t>
            </a:r>
            <a:r>
              <a:rPr lang="et-EE" b="0" dirty="0" err="1"/>
              <a:t>we</a:t>
            </a:r>
            <a:r>
              <a:rPr lang="et-EE" b="0" dirty="0"/>
              <a:t> </a:t>
            </a:r>
            <a:r>
              <a:rPr lang="et-EE" b="0" dirty="0" err="1"/>
              <a:t>developed</a:t>
            </a:r>
            <a:r>
              <a:rPr lang="et-EE" b="0" dirty="0"/>
              <a:t> a </a:t>
            </a:r>
            <a:r>
              <a:rPr lang="et-EE" b="0" dirty="0" err="1"/>
              <a:t>data</a:t>
            </a:r>
            <a:r>
              <a:rPr lang="et-EE" b="0" dirty="0"/>
              <a:t> </a:t>
            </a:r>
            <a:r>
              <a:rPr lang="et-EE" b="0" dirty="0" err="1"/>
              <a:t>mining</a:t>
            </a:r>
            <a:r>
              <a:rPr lang="et-EE" b="0" dirty="0"/>
              <a:t> </a:t>
            </a:r>
            <a:r>
              <a:rPr lang="et-EE" b="0" dirty="0" err="1"/>
              <a:t>model</a:t>
            </a:r>
            <a:r>
              <a:rPr lang="et-EE" b="0" dirty="0"/>
              <a:t> in-</a:t>
            </a:r>
            <a:r>
              <a:rPr lang="et-EE" b="0" dirty="0" err="1"/>
              <a:t>house</a:t>
            </a:r>
            <a:r>
              <a:rPr lang="et-EE" b="0" dirty="0"/>
              <a:t>. Its </a:t>
            </a:r>
            <a:r>
              <a:rPr lang="et-EE" b="0" dirty="0" err="1"/>
              <a:t>purpose</a:t>
            </a:r>
            <a:r>
              <a:rPr lang="et-EE" b="0" dirty="0"/>
              <a:t> </a:t>
            </a:r>
            <a:r>
              <a:rPr lang="et-EE" b="0" dirty="0" err="1"/>
              <a:t>was</a:t>
            </a:r>
            <a:r>
              <a:rPr lang="et-EE" b="0" dirty="0"/>
              <a:t> </a:t>
            </a:r>
            <a:r>
              <a:rPr lang="et-EE" b="0" dirty="0" err="1"/>
              <a:t>to</a:t>
            </a:r>
            <a:r>
              <a:rPr lang="et-EE" b="0" dirty="0"/>
              <a:t> </a:t>
            </a:r>
            <a:r>
              <a:rPr lang="et-EE" b="0" dirty="0" err="1"/>
              <a:t>detect</a:t>
            </a:r>
            <a:r>
              <a:rPr lang="et-EE" b="0" dirty="0"/>
              <a:t> </a:t>
            </a:r>
            <a:r>
              <a:rPr lang="et-EE" b="0" dirty="0" err="1"/>
              <a:t>incorrectly</a:t>
            </a:r>
            <a:r>
              <a:rPr lang="et-EE" b="0" dirty="0"/>
              <a:t> </a:t>
            </a:r>
            <a:r>
              <a:rPr lang="et-EE" b="0" dirty="0" err="1"/>
              <a:t>submitted</a:t>
            </a:r>
            <a:r>
              <a:rPr lang="et-EE" b="0" dirty="0"/>
              <a:t> VAT </a:t>
            </a:r>
            <a:r>
              <a:rPr lang="et-EE" b="0" dirty="0" err="1"/>
              <a:t>refund</a:t>
            </a:r>
            <a:r>
              <a:rPr lang="et-EE" b="0" dirty="0"/>
              <a:t> </a:t>
            </a:r>
            <a:r>
              <a:rPr lang="et-EE" b="0" dirty="0" err="1"/>
              <a:t>claims</a:t>
            </a:r>
            <a:r>
              <a:rPr lang="et-EE" b="0" dirty="0"/>
              <a:t>, </a:t>
            </a:r>
            <a:r>
              <a:rPr lang="et-EE" b="0" dirty="0" err="1"/>
              <a:t>whether</a:t>
            </a:r>
            <a:r>
              <a:rPr lang="et-EE" b="0" dirty="0"/>
              <a:t> </a:t>
            </a:r>
            <a:r>
              <a:rPr lang="et-EE" b="0" dirty="0" err="1"/>
              <a:t>accidentally</a:t>
            </a:r>
            <a:r>
              <a:rPr lang="et-EE" b="0" dirty="0"/>
              <a:t> </a:t>
            </a:r>
            <a:r>
              <a:rPr lang="et-EE" b="0" dirty="0" err="1"/>
              <a:t>or</a:t>
            </a:r>
            <a:r>
              <a:rPr lang="et-EE" b="0" dirty="0"/>
              <a:t> </a:t>
            </a:r>
            <a:r>
              <a:rPr lang="et-EE" b="0" dirty="0" err="1"/>
              <a:t>deliberately</a:t>
            </a:r>
            <a:r>
              <a:rPr lang="et-EE" b="0" dirty="0"/>
              <a:t> </a:t>
            </a:r>
            <a:r>
              <a:rPr lang="et-EE" b="0" dirty="0" err="1"/>
              <a:t>incorrect</a:t>
            </a:r>
            <a:endParaRPr lang="et-EE" b="0" dirty="0"/>
          </a:p>
          <a:p>
            <a:endParaRPr lang="et-EE" b="0" dirty="0"/>
          </a:p>
          <a:p>
            <a:r>
              <a:rPr lang="et-EE" b="0" dirty="0"/>
              <a:t>The </a:t>
            </a:r>
            <a:r>
              <a:rPr lang="et-EE" b="0" dirty="0" err="1"/>
              <a:t>model</a:t>
            </a:r>
            <a:r>
              <a:rPr lang="et-EE" b="0" dirty="0"/>
              <a:t> </a:t>
            </a:r>
            <a:r>
              <a:rPr lang="et-EE" b="0" dirty="0" err="1"/>
              <a:t>output</a:t>
            </a:r>
            <a:r>
              <a:rPr lang="et-EE" b="0" dirty="0"/>
              <a:t> </a:t>
            </a:r>
            <a:r>
              <a:rPr lang="et-EE" b="0" dirty="0" err="1"/>
              <a:t>is</a:t>
            </a:r>
            <a:r>
              <a:rPr lang="et-EE" b="0" dirty="0"/>
              <a:t> </a:t>
            </a:r>
            <a:r>
              <a:rPr lang="et-EE" b="0" dirty="0" err="1"/>
              <a:t>used</a:t>
            </a:r>
            <a:r>
              <a:rPr lang="et-EE" b="0" dirty="0"/>
              <a:t> </a:t>
            </a:r>
            <a:r>
              <a:rPr lang="et-EE" b="0" dirty="0" err="1"/>
              <a:t>alongside</a:t>
            </a:r>
            <a:r>
              <a:rPr lang="et-EE" b="0" dirty="0"/>
              <a:t> </a:t>
            </a:r>
            <a:r>
              <a:rPr lang="et-EE" b="0" dirty="0" err="1"/>
              <a:t>existing</a:t>
            </a:r>
            <a:r>
              <a:rPr lang="et-EE" b="0" dirty="0"/>
              <a:t> risk </a:t>
            </a:r>
            <a:r>
              <a:rPr lang="et-EE" b="0" dirty="0" err="1"/>
              <a:t>models</a:t>
            </a:r>
            <a:endParaRPr lang="et-EE" b="0" dirty="0"/>
          </a:p>
          <a:p>
            <a:endParaRPr lang="et-EE" b="0" dirty="0"/>
          </a:p>
          <a:p>
            <a:r>
              <a:rPr lang="et-EE" b="0" dirty="0"/>
              <a:t>Present </a:t>
            </a:r>
            <a:r>
              <a:rPr lang="et-EE" b="0" dirty="0" err="1"/>
              <a:t>day</a:t>
            </a:r>
            <a:r>
              <a:rPr lang="et-EE" b="0" dirty="0"/>
              <a:t> </a:t>
            </a:r>
            <a:r>
              <a:rPr lang="et-EE" b="0" dirty="0" err="1"/>
              <a:t>the</a:t>
            </a:r>
            <a:r>
              <a:rPr lang="et-EE" b="0" dirty="0"/>
              <a:t> </a:t>
            </a:r>
            <a:r>
              <a:rPr lang="et-EE" b="0" dirty="0" err="1"/>
              <a:t>model</a:t>
            </a:r>
            <a:r>
              <a:rPr lang="et-EE" b="0" dirty="0"/>
              <a:t> </a:t>
            </a:r>
            <a:r>
              <a:rPr lang="et-EE" b="0" dirty="0" err="1"/>
              <a:t>is</a:t>
            </a:r>
            <a:r>
              <a:rPr lang="et-EE" b="0" dirty="0"/>
              <a:t> </a:t>
            </a:r>
            <a:r>
              <a:rPr lang="et-EE" b="0" dirty="0" err="1"/>
              <a:t>still</a:t>
            </a:r>
            <a:r>
              <a:rPr lang="et-EE" b="0" dirty="0"/>
              <a:t> in </a:t>
            </a:r>
            <a:r>
              <a:rPr lang="et-EE" b="0" dirty="0" err="1"/>
              <a:t>use</a:t>
            </a:r>
            <a:r>
              <a:rPr lang="et-EE" b="0" dirty="0"/>
              <a:t> </a:t>
            </a:r>
            <a:r>
              <a:rPr lang="et-EE" b="0" dirty="0" err="1"/>
              <a:t>but</a:t>
            </a:r>
            <a:r>
              <a:rPr lang="et-EE" b="0" dirty="0"/>
              <a:t> </a:t>
            </a:r>
            <a:r>
              <a:rPr lang="et-EE" b="0" dirty="0" err="1"/>
              <a:t>its</a:t>
            </a:r>
            <a:r>
              <a:rPr lang="et-EE" b="0" dirty="0"/>
              <a:t> </a:t>
            </a:r>
            <a:r>
              <a:rPr lang="et-EE" b="0" dirty="0" err="1"/>
              <a:t>output</a:t>
            </a:r>
            <a:r>
              <a:rPr lang="et-EE" b="0" dirty="0"/>
              <a:t> </a:t>
            </a:r>
            <a:r>
              <a:rPr lang="et-EE" b="0" dirty="0" err="1"/>
              <a:t>is</a:t>
            </a:r>
            <a:r>
              <a:rPr lang="et-EE" b="0" dirty="0"/>
              <a:t> </a:t>
            </a:r>
            <a:r>
              <a:rPr lang="et-EE" b="0" dirty="0" err="1"/>
              <a:t>not</a:t>
            </a:r>
            <a:r>
              <a:rPr lang="et-EE" b="0" dirty="0"/>
              <a:t> as </a:t>
            </a:r>
            <a:r>
              <a:rPr lang="et-EE" b="0" dirty="0" err="1"/>
              <a:t>impactful</a:t>
            </a:r>
            <a:r>
              <a:rPr lang="et-EE" b="0" dirty="0"/>
              <a:t>. The </a:t>
            </a:r>
            <a:r>
              <a:rPr lang="et-EE" b="0" dirty="0" err="1"/>
              <a:t>person</a:t>
            </a:r>
            <a:r>
              <a:rPr lang="et-EE" b="0" dirty="0"/>
              <a:t> </a:t>
            </a:r>
            <a:r>
              <a:rPr lang="et-EE" b="0" dirty="0" err="1"/>
              <a:t>who</a:t>
            </a:r>
            <a:r>
              <a:rPr lang="et-EE" b="0" dirty="0"/>
              <a:t> </a:t>
            </a:r>
            <a:r>
              <a:rPr lang="et-EE" b="0" dirty="0" err="1"/>
              <a:t>developed</a:t>
            </a:r>
            <a:r>
              <a:rPr lang="et-EE" b="0" dirty="0"/>
              <a:t> </a:t>
            </a:r>
            <a:r>
              <a:rPr lang="et-EE" b="0" dirty="0" err="1"/>
              <a:t>it</a:t>
            </a:r>
            <a:r>
              <a:rPr lang="et-EE" b="0" dirty="0"/>
              <a:t> </a:t>
            </a:r>
            <a:r>
              <a:rPr lang="et-EE" b="0" dirty="0" err="1"/>
              <a:t>left</a:t>
            </a:r>
            <a:r>
              <a:rPr lang="et-EE" b="0" dirty="0"/>
              <a:t> </a:t>
            </a:r>
            <a:r>
              <a:rPr lang="et-EE" b="0" dirty="0" err="1"/>
              <a:t>the</a:t>
            </a:r>
            <a:r>
              <a:rPr lang="et-EE" b="0" dirty="0"/>
              <a:t> Tax </a:t>
            </a:r>
            <a:r>
              <a:rPr lang="et-EE" b="0" dirty="0" err="1"/>
              <a:t>Board</a:t>
            </a:r>
            <a:r>
              <a:rPr lang="et-EE" b="0" dirty="0"/>
              <a:t> and </a:t>
            </a:r>
            <a:r>
              <a:rPr lang="et-EE" b="0" dirty="0" err="1"/>
              <a:t>the</a:t>
            </a:r>
            <a:r>
              <a:rPr lang="et-EE" b="0" dirty="0"/>
              <a:t> </a:t>
            </a:r>
            <a:r>
              <a:rPr lang="et-EE" b="0" dirty="0" err="1"/>
              <a:t>model</a:t>
            </a:r>
            <a:r>
              <a:rPr lang="et-EE" b="0" dirty="0"/>
              <a:t> and </a:t>
            </a:r>
            <a:r>
              <a:rPr lang="et-EE" b="0" dirty="0" err="1"/>
              <a:t>the</a:t>
            </a:r>
            <a:r>
              <a:rPr lang="et-EE" b="0" dirty="0"/>
              <a:t> </a:t>
            </a:r>
            <a:r>
              <a:rPr lang="et-EE" b="0" dirty="0" err="1"/>
              <a:t>model</a:t>
            </a:r>
            <a:r>
              <a:rPr lang="et-EE" b="0" dirty="0"/>
              <a:t> </a:t>
            </a:r>
            <a:r>
              <a:rPr lang="et-EE" b="0" dirty="0" err="1"/>
              <a:t>has</a:t>
            </a:r>
            <a:r>
              <a:rPr lang="et-EE" b="0" dirty="0"/>
              <a:t> </a:t>
            </a:r>
            <a:r>
              <a:rPr lang="et-EE" b="0" dirty="0" err="1"/>
              <a:t>not</a:t>
            </a:r>
            <a:r>
              <a:rPr lang="et-EE" b="0" dirty="0"/>
              <a:t> </a:t>
            </a:r>
            <a:r>
              <a:rPr lang="et-EE" b="0" dirty="0" err="1"/>
              <a:t>been</a:t>
            </a:r>
            <a:r>
              <a:rPr lang="et-EE" b="0" dirty="0"/>
              <a:t> </a:t>
            </a:r>
            <a:r>
              <a:rPr lang="et-EE" b="0" dirty="0" err="1"/>
              <a:t>maintained</a:t>
            </a:r>
            <a:r>
              <a:rPr lang="et-EE" b="0" dirty="0"/>
              <a:t> </a:t>
            </a:r>
            <a:r>
              <a:rPr lang="et-EE" b="0" dirty="0" err="1"/>
              <a:t>ever</a:t>
            </a:r>
            <a:r>
              <a:rPr lang="et-EE" b="0" dirty="0"/>
              <a:t> </a:t>
            </a:r>
            <a:r>
              <a:rPr lang="et-EE" b="0" dirty="0" err="1"/>
              <a:t>since</a:t>
            </a:r>
            <a:r>
              <a:rPr lang="et-EE" b="0" dirty="0"/>
              <a:t>.</a:t>
            </a:r>
          </a:p>
          <a:p>
            <a:endParaRPr lang="et-EE"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34528C-7426-4C53-B9AC-1A867C1D620E}" type="slidenum">
              <a:rPr kumimoji="0" lang="et-E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t-E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7173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b="0" dirty="0"/>
              <a:t>In 2020, </a:t>
            </a:r>
            <a:r>
              <a:rPr lang="et-EE" b="0" dirty="0" err="1"/>
              <a:t>we</a:t>
            </a:r>
            <a:r>
              <a:rPr lang="et-EE" b="0" dirty="0"/>
              <a:t> </a:t>
            </a:r>
            <a:r>
              <a:rPr lang="et-EE" b="0" dirty="0" err="1"/>
              <a:t>contracted</a:t>
            </a:r>
            <a:r>
              <a:rPr lang="et-EE" b="0" dirty="0"/>
              <a:t> a </a:t>
            </a:r>
            <a:r>
              <a:rPr lang="et-EE" b="0" dirty="0" err="1"/>
              <a:t>developer</a:t>
            </a:r>
            <a:r>
              <a:rPr lang="et-EE" b="0" dirty="0"/>
              <a:t> </a:t>
            </a:r>
            <a:r>
              <a:rPr lang="et-EE" b="0" dirty="0" err="1"/>
              <a:t>to</a:t>
            </a:r>
            <a:r>
              <a:rPr lang="et-EE" b="0" dirty="0"/>
              <a:t> </a:t>
            </a:r>
            <a:r>
              <a:rPr lang="et-EE" b="0" dirty="0" err="1"/>
              <a:t>create</a:t>
            </a:r>
            <a:r>
              <a:rPr lang="et-EE" b="0" dirty="0"/>
              <a:t> </a:t>
            </a:r>
            <a:r>
              <a:rPr lang="et-EE" b="0" dirty="0" err="1"/>
              <a:t>an</a:t>
            </a:r>
            <a:r>
              <a:rPr lang="et-EE" b="0" dirty="0"/>
              <a:t> AI </a:t>
            </a:r>
            <a:r>
              <a:rPr lang="et-EE" b="0" dirty="0" err="1"/>
              <a:t>model</a:t>
            </a:r>
            <a:r>
              <a:rPr lang="et-EE" b="0" dirty="0"/>
              <a:t> </a:t>
            </a:r>
            <a:r>
              <a:rPr lang="et-EE" b="0" dirty="0" err="1"/>
              <a:t>for</a:t>
            </a:r>
            <a:r>
              <a:rPr lang="et-EE" b="0" dirty="0"/>
              <a:t> </a:t>
            </a:r>
            <a:r>
              <a:rPr lang="et-EE" b="0" dirty="0" err="1"/>
              <a:t>detecting</a:t>
            </a:r>
            <a:r>
              <a:rPr lang="et-EE" b="0" dirty="0"/>
              <a:t> </a:t>
            </a:r>
            <a:r>
              <a:rPr lang="et-EE" b="0" dirty="0" err="1"/>
              <a:t>envelope</a:t>
            </a:r>
            <a:r>
              <a:rPr lang="et-EE" b="0" dirty="0"/>
              <a:t> </a:t>
            </a:r>
            <a:r>
              <a:rPr lang="et-EE" b="0" dirty="0" err="1"/>
              <a:t>wages</a:t>
            </a:r>
            <a:r>
              <a:rPr lang="et-EE" b="0" dirty="0"/>
              <a:t> (</a:t>
            </a:r>
            <a:r>
              <a:rPr lang="et-EE" b="0" dirty="0" err="1"/>
              <a:t>undisclosed</a:t>
            </a:r>
            <a:r>
              <a:rPr lang="et-EE" b="0" dirty="0"/>
              <a:t> </a:t>
            </a:r>
            <a:r>
              <a:rPr lang="et-EE" b="0" dirty="0" err="1"/>
              <a:t>income</a:t>
            </a:r>
            <a:r>
              <a:rPr lang="et-EE" b="0" dirty="0"/>
              <a:t>). The </a:t>
            </a:r>
            <a:r>
              <a:rPr lang="et-EE" b="0" dirty="0" err="1"/>
              <a:t>goal</a:t>
            </a:r>
            <a:r>
              <a:rPr lang="et-EE" b="0" dirty="0"/>
              <a:t> </a:t>
            </a:r>
            <a:r>
              <a:rPr lang="et-EE" b="0" dirty="0" err="1"/>
              <a:t>was</a:t>
            </a:r>
            <a:r>
              <a:rPr lang="et-EE" b="0" dirty="0"/>
              <a:t> </a:t>
            </a:r>
            <a:r>
              <a:rPr lang="et-EE" b="0" dirty="0" err="1"/>
              <a:t>to</a:t>
            </a:r>
            <a:r>
              <a:rPr lang="et-EE" b="0" dirty="0"/>
              <a:t> </a:t>
            </a:r>
            <a:r>
              <a:rPr lang="et-EE" b="0" dirty="0" err="1"/>
              <a:t>establish</a:t>
            </a:r>
            <a:r>
              <a:rPr lang="et-EE" b="0" dirty="0"/>
              <a:t> </a:t>
            </a:r>
            <a:r>
              <a:rPr lang="et-EE" b="0" dirty="0" err="1"/>
              <a:t>whether</a:t>
            </a:r>
            <a:r>
              <a:rPr lang="et-EE" b="0" dirty="0"/>
              <a:t> </a:t>
            </a:r>
            <a:r>
              <a:rPr lang="et-EE" b="0" dirty="0" err="1"/>
              <a:t>an</a:t>
            </a:r>
            <a:r>
              <a:rPr lang="et-EE" b="0" dirty="0"/>
              <a:t> AI </a:t>
            </a:r>
            <a:r>
              <a:rPr lang="et-EE" b="0" dirty="0" err="1"/>
              <a:t>model</a:t>
            </a:r>
            <a:r>
              <a:rPr lang="et-EE" b="0" dirty="0"/>
              <a:t> </a:t>
            </a:r>
            <a:r>
              <a:rPr lang="et-EE" b="0" dirty="0" err="1"/>
              <a:t>can</a:t>
            </a:r>
            <a:r>
              <a:rPr lang="et-EE" b="0" dirty="0"/>
              <a:t> </a:t>
            </a:r>
            <a:r>
              <a:rPr lang="et-EE" b="0" dirty="0" err="1"/>
              <a:t>be</a:t>
            </a:r>
            <a:r>
              <a:rPr lang="et-EE" b="0" dirty="0"/>
              <a:t> </a:t>
            </a:r>
            <a:r>
              <a:rPr lang="et-EE" b="0" dirty="0" err="1"/>
              <a:t>effective</a:t>
            </a:r>
            <a:r>
              <a:rPr lang="et-EE" b="0" dirty="0"/>
              <a:t> </a:t>
            </a:r>
            <a:r>
              <a:rPr lang="et-EE" b="0" dirty="0" err="1"/>
              <a:t>than</a:t>
            </a:r>
            <a:r>
              <a:rPr lang="et-EE" b="0" dirty="0"/>
              <a:t> </a:t>
            </a:r>
            <a:r>
              <a:rPr lang="et-EE" b="0" dirty="0" err="1"/>
              <a:t>an</a:t>
            </a:r>
            <a:r>
              <a:rPr lang="et-EE" b="0" dirty="0"/>
              <a:t> </a:t>
            </a:r>
            <a:r>
              <a:rPr lang="et-EE" b="0" dirty="0" err="1"/>
              <a:t>existing</a:t>
            </a:r>
            <a:r>
              <a:rPr lang="et-EE" b="0" dirty="0"/>
              <a:t> </a:t>
            </a:r>
            <a:r>
              <a:rPr lang="et-EE" b="0" dirty="0" err="1"/>
              <a:t>rule-based</a:t>
            </a:r>
            <a:r>
              <a:rPr lang="et-EE" b="0" dirty="0"/>
              <a:t> risk </a:t>
            </a:r>
            <a:r>
              <a:rPr lang="et-EE" b="0" dirty="0" err="1"/>
              <a:t>model</a:t>
            </a:r>
            <a:r>
              <a:rPr lang="et-EE" b="0" dirty="0"/>
              <a:t>.</a:t>
            </a:r>
          </a:p>
          <a:p>
            <a:endParaRPr lang="et-EE" b="0" dirty="0"/>
          </a:p>
          <a:p>
            <a:r>
              <a:rPr lang="et-EE" b="0" dirty="0"/>
              <a:t>And </a:t>
            </a:r>
            <a:r>
              <a:rPr lang="et-EE" b="0" dirty="0" err="1"/>
              <a:t>the</a:t>
            </a:r>
            <a:r>
              <a:rPr lang="et-EE" b="0" dirty="0"/>
              <a:t> </a:t>
            </a:r>
            <a:r>
              <a:rPr lang="et-EE" b="0" dirty="0" err="1"/>
              <a:t>answer</a:t>
            </a:r>
            <a:r>
              <a:rPr lang="et-EE" b="0" dirty="0"/>
              <a:t> </a:t>
            </a:r>
            <a:r>
              <a:rPr lang="et-EE" b="0" dirty="0" err="1"/>
              <a:t>was</a:t>
            </a:r>
            <a:r>
              <a:rPr lang="et-EE" b="0" dirty="0"/>
              <a:t> </a:t>
            </a:r>
            <a:r>
              <a:rPr lang="et-EE" b="0" dirty="0" err="1"/>
              <a:t>yes</a:t>
            </a:r>
            <a:r>
              <a:rPr lang="et-EE" b="0" dirty="0"/>
              <a:t>, </a:t>
            </a:r>
            <a:r>
              <a:rPr lang="et-EE" b="0" dirty="0" err="1"/>
              <a:t>it</a:t>
            </a:r>
            <a:r>
              <a:rPr lang="et-EE" b="0" dirty="0"/>
              <a:t> </a:t>
            </a:r>
            <a:r>
              <a:rPr lang="et-EE" b="0" dirty="0" err="1"/>
              <a:t>can</a:t>
            </a:r>
            <a:r>
              <a:rPr lang="et-EE" b="0" dirty="0"/>
              <a:t>! </a:t>
            </a:r>
            <a:r>
              <a:rPr lang="et-EE" b="0" dirty="0" err="1"/>
              <a:t>Model</a:t>
            </a:r>
            <a:r>
              <a:rPr lang="et-EE" b="0" dirty="0"/>
              <a:t> </a:t>
            </a:r>
            <a:r>
              <a:rPr lang="et-EE" b="0" dirty="0" err="1"/>
              <a:t>accuracy</a:t>
            </a:r>
            <a:r>
              <a:rPr lang="et-EE" b="0" dirty="0"/>
              <a:t> </a:t>
            </a:r>
            <a:r>
              <a:rPr lang="et-EE" b="0" dirty="0" err="1"/>
              <a:t>was</a:t>
            </a:r>
            <a:r>
              <a:rPr lang="et-EE" b="0" dirty="0"/>
              <a:t> 97%</a:t>
            </a:r>
          </a:p>
          <a:p>
            <a:endParaRPr lang="et-EE" b="0" dirty="0"/>
          </a:p>
          <a:p>
            <a:r>
              <a:rPr lang="et-EE" b="0" dirty="0" err="1"/>
              <a:t>This</a:t>
            </a:r>
            <a:r>
              <a:rPr lang="et-EE" b="0" dirty="0"/>
              <a:t> </a:t>
            </a:r>
            <a:r>
              <a:rPr lang="et-EE" b="0" dirty="0" err="1"/>
              <a:t>model</a:t>
            </a:r>
            <a:r>
              <a:rPr lang="et-EE" b="0" dirty="0"/>
              <a:t> </a:t>
            </a:r>
            <a:r>
              <a:rPr lang="et-EE" b="0" dirty="0" err="1"/>
              <a:t>did</a:t>
            </a:r>
            <a:r>
              <a:rPr lang="et-EE" b="0" dirty="0"/>
              <a:t> </a:t>
            </a:r>
            <a:r>
              <a:rPr lang="et-EE" b="0" dirty="0" err="1"/>
              <a:t>not</a:t>
            </a:r>
            <a:r>
              <a:rPr lang="et-EE" b="0" dirty="0"/>
              <a:t> </a:t>
            </a:r>
            <a:r>
              <a:rPr lang="et-EE" b="0" dirty="0" err="1"/>
              <a:t>make</a:t>
            </a:r>
            <a:r>
              <a:rPr lang="et-EE" b="0" dirty="0"/>
              <a:t> </a:t>
            </a:r>
            <a:r>
              <a:rPr lang="et-EE" b="0" dirty="0" err="1"/>
              <a:t>it</a:t>
            </a:r>
            <a:r>
              <a:rPr lang="et-EE" b="0" dirty="0"/>
              <a:t> </a:t>
            </a:r>
            <a:r>
              <a:rPr lang="et-EE" b="0" dirty="0" err="1"/>
              <a:t>into</a:t>
            </a:r>
            <a:r>
              <a:rPr lang="et-EE" b="0" dirty="0"/>
              <a:t> </a:t>
            </a:r>
            <a:r>
              <a:rPr lang="et-EE" b="0" dirty="0" err="1"/>
              <a:t>production</a:t>
            </a:r>
            <a:r>
              <a:rPr lang="et-EE" b="0" dirty="0"/>
              <a:t> </a:t>
            </a:r>
            <a:r>
              <a:rPr lang="et-EE" b="0" dirty="0" err="1"/>
              <a:t>due</a:t>
            </a:r>
            <a:r>
              <a:rPr lang="et-EE" b="0" dirty="0"/>
              <a:t> </a:t>
            </a:r>
            <a:r>
              <a:rPr lang="et-EE" b="0" dirty="0" err="1"/>
              <a:t>to</a:t>
            </a:r>
            <a:r>
              <a:rPr lang="et-EE" b="0" dirty="0"/>
              <a:t> </a:t>
            </a:r>
            <a:r>
              <a:rPr lang="et-EE" b="0" dirty="0" err="1"/>
              <a:t>technological</a:t>
            </a:r>
            <a:r>
              <a:rPr lang="et-EE" b="0" dirty="0"/>
              <a:t> and </a:t>
            </a:r>
            <a:r>
              <a:rPr lang="et-EE" b="0" dirty="0" err="1"/>
              <a:t>organizational</a:t>
            </a:r>
            <a:r>
              <a:rPr lang="et-EE" b="0" dirty="0"/>
              <a:t> </a:t>
            </a:r>
            <a:r>
              <a:rPr lang="et-EE" b="0" dirty="0" err="1"/>
              <a:t>issues</a:t>
            </a:r>
            <a:r>
              <a:rPr lang="et-EE" b="0" dirty="0"/>
              <a:t>. </a:t>
            </a:r>
            <a:r>
              <a:rPr lang="et-EE" b="0" dirty="0" err="1"/>
              <a:t>But</a:t>
            </a:r>
            <a:r>
              <a:rPr lang="et-EE" b="0" dirty="0"/>
              <a:t> </a:t>
            </a:r>
            <a:r>
              <a:rPr lang="et-EE" b="0" dirty="0" err="1"/>
              <a:t>it</a:t>
            </a:r>
            <a:r>
              <a:rPr lang="et-EE" b="0" dirty="0"/>
              <a:t> </a:t>
            </a:r>
            <a:r>
              <a:rPr lang="et-EE" b="0" dirty="0" err="1"/>
              <a:t>served</a:t>
            </a:r>
            <a:r>
              <a:rPr lang="et-EE" b="0" dirty="0"/>
              <a:t> as </a:t>
            </a:r>
            <a:r>
              <a:rPr lang="et-EE" b="0" dirty="0" err="1"/>
              <a:t>proof</a:t>
            </a:r>
            <a:r>
              <a:rPr lang="et-EE" b="0" dirty="0"/>
              <a:t> of </a:t>
            </a:r>
            <a:r>
              <a:rPr lang="et-EE" b="0" dirty="0" err="1"/>
              <a:t>concept</a:t>
            </a:r>
            <a:r>
              <a:rPr lang="et-EE" b="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34528C-7426-4C53-B9AC-1A867C1D620E}" type="slidenum">
              <a:rPr kumimoji="0" lang="et-E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t-E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45899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b="0" noProof="0" dirty="0"/>
              <a:t>In 2022, </a:t>
            </a:r>
            <a:r>
              <a:rPr lang="et-EE" b="0" noProof="0" dirty="0" err="1"/>
              <a:t>an</a:t>
            </a:r>
            <a:r>
              <a:rPr lang="et-EE" b="0" noProof="0" dirty="0"/>
              <a:t> AI </a:t>
            </a:r>
            <a:r>
              <a:rPr lang="et-EE" b="0" noProof="0" dirty="0" err="1"/>
              <a:t>strategy</a:t>
            </a:r>
            <a:r>
              <a:rPr lang="et-EE" b="0" noProof="0" dirty="0"/>
              <a:t> </a:t>
            </a:r>
            <a:r>
              <a:rPr lang="et-EE" b="0" noProof="0" dirty="0" err="1"/>
              <a:t>was</a:t>
            </a:r>
            <a:r>
              <a:rPr lang="et-EE" b="0" noProof="0" dirty="0"/>
              <a:t> </a:t>
            </a:r>
            <a:r>
              <a:rPr lang="et-EE" b="0" noProof="0" dirty="0" err="1"/>
              <a:t>developed</a:t>
            </a:r>
            <a:r>
              <a:rPr lang="et-EE" b="0" noProof="0" dirty="0"/>
              <a:t> </a:t>
            </a:r>
            <a:r>
              <a:rPr lang="et-EE" b="0" noProof="0" dirty="0" err="1"/>
              <a:t>for</a:t>
            </a:r>
            <a:r>
              <a:rPr lang="et-EE" b="0" noProof="0" dirty="0"/>
              <a:t> </a:t>
            </a:r>
            <a:r>
              <a:rPr lang="et-EE" b="0" noProof="0" dirty="0" err="1"/>
              <a:t>the</a:t>
            </a:r>
            <a:r>
              <a:rPr lang="et-EE" b="0" noProof="0" dirty="0"/>
              <a:t> Tax and </a:t>
            </a:r>
            <a:r>
              <a:rPr lang="et-EE" b="0" noProof="0" dirty="0" err="1"/>
              <a:t>Customs</a:t>
            </a:r>
            <a:r>
              <a:rPr lang="et-EE" b="0" noProof="0" dirty="0"/>
              <a:t> </a:t>
            </a:r>
            <a:r>
              <a:rPr lang="et-EE" b="0" noProof="0" dirty="0" err="1"/>
              <a:t>board</a:t>
            </a:r>
            <a:r>
              <a:rPr lang="et-EE" b="0" noProof="0" dirty="0"/>
              <a:t>. The </a:t>
            </a:r>
            <a:r>
              <a:rPr lang="et-EE" b="0" noProof="0" dirty="0" err="1"/>
              <a:t>strategy</a:t>
            </a:r>
            <a:r>
              <a:rPr lang="et-EE" b="0" noProof="0" dirty="0"/>
              <a:t> </a:t>
            </a:r>
            <a:r>
              <a:rPr lang="et-EE" b="0" noProof="0" dirty="0" err="1"/>
              <a:t>was</a:t>
            </a:r>
            <a:r>
              <a:rPr lang="et-EE" b="0" noProof="0" dirty="0"/>
              <a:t> </a:t>
            </a:r>
            <a:r>
              <a:rPr lang="et-EE" b="0" noProof="0" dirty="0" err="1"/>
              <a:t>funded</a:t>
            </a:r>
            <a:r>
              <a:rPr lang="et-EE" b="0" noProof="0" dirty="0"/>
              <a:t> by EU and </a:t>
            </a:r>
            <a:r>
              <a:rPr lang="et-EE" b="0" noProof="0" dirty="0" err="1"/>
              <a:t>executed</a:t>
            </a:r>
            <a:r>
              <a:rPr lang="et-EE" b="0" noProof="0" dirty="0"/>
              <a:t> by </a:t>
            </a:r>
            <a:r>
              <a:rPr lang="et-EE" b="0" noProof="0" dirty="0" err="1"/>
              <a:t>Deloitte</a:t>
            </a:r>
            <a:endParaRPr lang="et-EE" b="0" noProof="0" dirty="0"/>
          </a:p>
          <a:p>
            <a:endParaRPr lang="et-EE" b="0" noProof="0" dirty="0"/>
          </a:p>
          <a:p>
            <a:r>
              <a:rPr lang="et-EE" b="0" noProof="0" dirty="0"/>
              <a:t>The </a:t>
            </a:r>
            <a:r>
              <a:rPr lang="et-EE" b="0" noProof="0" dirty="0" err="1"/>
              <a:t>goal</a:t>
            </a:r>
            <a:r>
              <a:rPr lang="et-EE" b="0" noProof="0" dirty="0"/>
              <a:t> of </a:t>
            </a:r>
            <a:r>
              <a:rPr lang="et-EE" b="0" noProof="0" dirty="0" err="1"/>
              <a:t>the</a:t>
            </a:r>
            <a:r>
              <a:rPr lang="et-EE" b="0" noProof="0" dirty="0"/>
              <a:t> </a:t>
            </a:r>
            <a:r>
              <a:rPr lang="et-EE" b="0" noProof="0" dirty="0" err="1"/>
              <a:t>strategy</a:t>
            </a:r>
            <a:r>
              <a:rPr lang="et-EE" b="0" noProof="0" dirty="0"/>
              <a:t> </a:t>
            </a:r>
            <a:r>
              <a:rPr lang="et-EE" b="0" noProof="0" dirty="0" err="1"/>
              <a:t>was</a:t>
            </a:r>
            <a:r>
              <a:rPr lang="et-EE" b="0" noProof="0" dirty="0"/>
              <a:t> </a:t>
            </a:r>
            <a:r>
              <a:rPr lang="et-EE" b="0" noProof="0" dirty="0" err="1"/>
              <a:t>to</a:t>
            </a:r>
            <a:r>
              <a:rPr lang="et-EE" b="0" noProof="0" dirty="0"/>
              <a:t> </a:t>
            </a:r>
            <a:r>
              <a:rPr lang="et-EE" b="0" noProof="0" dirty="0" err="1"/>
              <a:t>improve</a:t>
            </a:r>
            <a:r>
              <a:rPr lang="et-EE" b="0" noProof="0" dirty="0"/>
              <a:t> </a:t>
            </a:r>
            <a:r>
              <a:rPr lang="et-EE" b="0" noProof="0" dirty="0" err="1"/>
              <a:t>our</a:t>
            </a:r>
            <a:r>
              <a:rPr lang="et-EE" b="0" noProof="0" dirty="0"/>
              <a:t> </a:t>
            </a:r>
            <a:r>
              <a:rPr lang="et-EE" b="0" noProof="0" dirty="0" err="1"/>
              <a:t>capability</a:t>
            </a:r>
            <a:r>
              <a:rPr lang="et-EE" b="0" noProof="0" dirty="0"/>
              <a:t> </a:t>
            </a:r>
            <a:r>
              <a:rPr lang="et-EE" b="0" noProof="0" dirty="0" err="1"/>
              <a:t>for</a:t>
            </a:r>
            <a:r>
              <a:rPr lang="et-EE" b="0" noProof="0" dirty="0"/>
              <a:t> </a:t>
            </a:r>
            <a:r>
              <a:rPr lang="et-EE" b="0" noProof="0" dirty="0" err="1"/>
              <a:t>reforms</a:t>
            </a:r>
            <a:r>
              <a:rPr lang="et-EE" b="0" noProof="0" dirty="0"/>
              <a:t> </a:t>
            </a:r>
            <a:r>
              <a:rPr lang="et-EE" b="0" noProof="0" dirty="0" err="1"/>
              <a:t>related</a:t>
            </a:r>
            <a:r>
              <a:rPr lang="et-EE" b="0" noProof="0" dirty="0"/>
              <a:t> </a:t>
            </a:r>
            <a:r>
              <a:rPr lang="et-EE" b="0" noProof="0" dirty="0" err="1"/>
              <a:t>to</a:t>
            </a:r>
            <a:r>
              <a:rPr lang="et-EE" b="0" noProof="0" dirty="0"/>
              <a:t> </a:t>
            </a:r>
            <a:r>
              <a:rPr lang="et-EE" b="0" noProof="0" dirty="0" err="1"/>
              <a:t>artificial</a:t>
            </a:r>
            <a:r>
              <a:rPr lang="et-EE" b="0" noProof="0" dirty="0"/>
              <a:t> </a:t>
            </a:r>
            <a:r>
              <a:rPr lang="et-EE" b="0" noProof="0" dirty="0" err="1"/>
              <a:t>intelligence</a:t>
            </a:r>
            <a:endParaRPr lang="et-EE" b="0" noProof="0" dirty="0"/>
          </a:p>
          <a:p>
            <a:r>
              <a:rPr lang="et-EE" b="0" noProof="0" dirty="0" err="1"/>
              <a:t>It</a:t>
            </a:r>
            <a:r>
              <a:rPr lang="et-EE" b="0" noProof="0" dirty="0"/>
              <a:t> </a:t>
            </a:r>
            <a:r>
              <a:rPr lang="et-EE" b="0" noProof="0" dirty="0" err="1"/>
              <a:t>assessed</a:t>
            </a:r>
            <a:r>
              <a:rPr lang="et-EE" b="0" noProof="0" dirty="0"/>
              <a:t> </a:t>
            </a:r>
            <a:r>
              <a:rPr lang="et-EE" b="0" noProof="0" dirty="0" err="1"/>
              <a:t>our</a:t>
            </a:r>
            <a:r>
              <a:rPr lang="et-EE" b="0" noProof="0" dirty="0"/>
              <a:t> AI </a:t>
            </a:r>
            <a:r>
              <a:rPr lang="et-EE" b="0" noProof="0" dirty="0" err="1"/>
              <a:t>readiness</a:t>
            </a:r>
            <a:r>
              <a:rPr lang="et-EE" b="0" noProof="0" dirty="0"/>
              <a:t> in </a:t>
            </a:r>
            <a:r>
              <a:rPr lang="et-EE" b="0" noProof="0" dirty="0" err="1"/>
              <a:t>areas</a:t>
            </a:r>
            <a:r>
              <a:rPr lang="et-EE" b="0" noProof="0" dirty="0"/>
              <a:t> </a:t>
            </a:r>
            <a:r>
              <a:rPr lang="et-EE" b="0" noProof="0" dirty="0" err="1"/>
              <a:t>shown</a:t>
            </a:r>
            <a:r>
              <a:rPr lang="et-EE" b="0" noProof="0" dirty="0"/>
              <a:t> </a:t>
            </a:r>
            <a:r>
              <a:rPr lang="et-EE" b="0" noProof="0" dirty="0" err="1"/>
              <a:t>to</a:t>
            </a:r>
            <a:r>
              <a:rPr lang="et-EE" b="0" noProof="0" dirty="0"/>
              <a:t> </a:t>
            </a:r>
            <a:r>
              <a:rPr lang="et-EE" b="0" noProof="0" dirty="0" err="1"/>
              <a:t>the</a:t>
            </a:r>
            <a:r>
              <a:rPr lang="et-EE" b="0" noProof="0" dirty="0"/>
              <a:t> </a:t>
            </a:r>
            <a:r>
              <a:rPr lang="et-EE" b="0" noProof="0" dirty="0" err="1"/>
              <a:t>right</a:t>
            </a:r>
            <a:r>
              <a:rPr lang="et-EE" b="0" noProof="0" dirty="0"/>
              <a:t>,</a:t>
            </a:r>
          </a:p>
          <a:p>
            <a:r>
              <a:rPr lang="et-EE" b="0" noProof="0" dirty="0" err="1"/>
              <a:t>Identified</a:t>
            </a:r>
            <a:r>
              <a:rPr lang="et-EE" b="0" noProof="0" dirty="0"/>
              <a:t> </a:t>
            </a:r>
            <a:r>
              <a:rPr lang="et-EE" b="0" noProof="0" dirty="0" err="1"/>
              <a:t>our</a:t>
            </a:r>
            <a:r>
              <a:rPr lang="et-EE" b="0" noProof="0" dirty="0"/>
              <a:t> </a:t>
            </a:r>
            <a:r>
              <a:rPr lang="et-EE" b="0" noProof="0" dirty="0" err="1"/>
              <a:t>key</a:t>
            </a:r>
            <a:r>
              <a:rPr lang="et-EE" b="0" noProof="0" dirty="0"/>
              <a:t> </a:t>
            </a:r>
            <a:r>
              <a:rPr lang="et-EE" b="0" noProof="0" dirty="0" err="1"/>
              <a:t>processes</a:t>
            </a:r>
            <a:r>
              <a:rPr lang="et-EE" b="0" noProof="0" dirty="0"/>
              <a:t> and </a:t>
            </a:r>
            <a:r>
              <a:rPr lang="et-EE" b="0" noProof="0" dirty="0" err="1"/>
              <a:t>bottlenecks</a:t>
            </a:r>
            <a:endParaRPr lang="et-EE" b="0" noProof="0" dirty="0"/>
          </a:p>
          <a:p>
            <a:r>
              <a:rPr lang="et-EE" b="0" noProof="0" dirty="0" err="1"/>
              <a:t>Identified</a:t>
            </a:r>
            <a:r>
              <a:rPr lang="et-EE" b="0" noProof="0" dirty="0"/>
              <a:t> </a:t>
            </a:r>
            <a:r>
              <a:rPr lang="et-EE" b="0" noProof="0" dirty="0" err="1"/>
              <a:t>potential</a:t>
            </a:r>
            <a:r>
              <a:rPr lang="et-EE" b="0" noProof="0" dirty="0"/>
              <a:t> AI </a:t>
            </a:r>
            <a:r>
              <a:rPr lang="et-EE" b="0" noProof="0" dirty="0" err="1"/>
              <a:t>use</a:t>
            </a:r>
            <a:r>
              <a:rPr lang="et-EE" b="0" noProof="0" dirty="0"/>
              <a:t> </a:t>
            </a:r>
            <a:r>
              <a:rPr lang="et-EE" b="0" noProof="0" dirty="0" err="1"/>
              <a:t>cases</a:t>
            </a:r>
            <a:r>
              <a:rPr lang="et-EE" b="0" noProof="0" dirty="0"/>
              <a:t> and </a:t>
            </a:r>
            <a:r>
              <a:rPr lang="et-EE" b="0" noProof="0" dirty="0" err="1"/>
              <a:t>created</a:t>
            </a:r>
            <a:r>
              <a:rPr lang="et-EE" b="0" noProof="0" dirty="0"/>
              <a:t> </a:t>
            </a:r>
            <a:r>
              <a:rPr lang="et-EE" b="0" noProof="0" dirty="0" err="1"/>
              <a:t>prototypes</a:t>
            </a:r>
            <a:r>
              <a:rPr lang="et-EE" b="0" noProof="0" dirty="0"/>
              <a:t> </a:t>
            </a:r>
            <a:r>
              <a:rPr lang="et-EE" b="0" noProof="0" dirty="0" err="1"/>
              <a:t>for</a:t>
            </a:r>
            <a:r>
              <a:rPr lang="et-EE" b="0" noProof="0" dirty="0"/>
              <a:t> 5 </a:t>
            </a:r>
            <a:r>
              <a:rPr lang="et-EE" b="0" noProof="0" dirty="0" err="1"/>
              <a:t>likely</a:t>
            </a:r>
            <a:r>
              <a:rPr lang="et-EE" b="0" noProof="0" dirty="0"/>
              <a:t> </a:t>
            </a:r>
            <a:r>
              <a:rPr lang="et-EE" b="0" noProof="0" dirty="0" err="1"/>
              <a:t>candidates</a:t>
            </a:r>
            <a:r>
              <a:rPr lang="et-EE" b="0" noProof="0" dirty="0"/>
              <a:t>.</a:t>
            </a:r>
          </a:p>
          <a:p>
            <a:endParaRPr lang="et-EE" b="0"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34528C-7426-4C53-B9AC-1A867C1D620E}" type="slidenum">
              <a:rPr kumimoji="0" lang="et-E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t-E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99655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sz="1800" dirty="0" err="1"/>
              <a:t>There</a:t>
            </a:r>
            <a:r>
              <a:rPr lang="et-EE" sz="1800" dirty="0"/>
              <a:t> </a:t>
            </a:r>
            <a:r>
              <a:rPr lang="et-EE" sz="1800" dirty="0" err="1"/>
              <a:t>were</a:t>
            </a:r>
            <a:r>
              <a:rPr lang="et-EE" sz="1800" dirty="0"/>
              <a:t> </a:t>
            </a:r>
            <a:r>
              <a:rPr lang="et-EE" sz="1800" dirty="0" err="1"/>
              <a:t>two</a:t>
            </a:r>
            <a:r>
              <a:rPr lang="et-EE" sz="1800" dirty="0"/>
              <a:t> </a:t>
            </a:r>
            <a:r>
              <a:rPr lang="et-EE" sz="1800" dirty="0" err="1"/>
              <a:t>projects</a:t>
            </a:r>
            <a:r>
              <a:rPr lang="et-EE" sz="1800" dirty="0"/>
              <a:t> </a:t>
            </a:r>
            <a:r>
              <a:rPr lang="et-EE" sz="1800" dirty="0" err="1"/>
              <a:t>that</a:t>
            </a:r>
            <a:r>
              <a:rPr lang="et-EE" sz="1800" dirty="0"/>
              <a:t> </a:t>
            </a:r>
            <a:r>
              <a:rPr lang="et-EE" sz="1800" dirty="0" err="1"/>
              <a:t>got</a:t>
            </a:r>
            <a:r>
              <a:rPr lang="et-EE" sz="1800" dirty="0"/>
              <a:t> </a:t>
            </a:r>
            <a:r>
              <a:rPr lang="et-EE" sz="1800" dirty="0" err="1"/>
              <a:t>started</a:t>
            </a:r>
            <a:r>
              <a:rPr lang="et-EE" sz="1800" dirty="0"/>
              <a:t> </a:t>
            </a:r>
            <a:r>
              <a:rPr lang="et-EE" sz="1800" dirty="0" err="1"/>
              <a:t>but</a:t>
            </a:r>
            <a:r>
              <a:rPr lang="et-EE" sz="1800" dirty="0"/>
              <a:t> </a:t>
            </a:r>
            <a:r>
              <a:rPr lang="et-EE" sz="1800" dirty="0" err="1"/>
              <a:t>did</a:t>
            </a:r>
            <a:r>
              <a:rPr lang="et-EE" sz="1800" dirty="0"/>
              <a:t> </a:t>
            </a:r>
            <a:r>
              <a:rPr lang="et-EE" sz="1800" dirty="0" err="1"/>
              <a:t>not</a:t>
            </a:r>
            <a:r>
              <a:rPr lang="et-EE" sz="1800" dirty="0"/>
              <a:t> </a:t>
            </a:r>
            <a:r>
              <a:rPr lang="et-EE" sz="1800" dirty="0" err="1"/>
              <a:t>make</a:t>
            </a:r>
            <a:r>
              <a:rPr lang="et-EE" sz="1800" dirty="0"/>
              <a:t> </a:t>
            </a:r>
            <a:r>
              <a:rPr lang="et-EE" sz="1800" dirty="0" err="1"/>
              <a:t>it</a:t>
            </a:r>
            <a:r>
              <a:rPr lang="et-EE" sz="1800" dirty="0"/>
              <a:t> </a:t>
            </a:r>
            <a:r>
              <a:rPr lang="et-EE" sz="1800" dirty="0" err="1"/>
              <a:t>past</a:t>
            </a:r>
            <a:r>
              <a:rPr lang="et-EE" sz="1800" dirty="0"/>
              <a:t> </a:t>
            </a:r>
            <a:r>
              <a:rPr lang="et-EE" sz="1800" dirty="0" err="1"/>
              <a:t>the</a:t>
            </a:r>
            <a:r>
              <a:rPr lang="et-EE" sz="1800" dirty="0"/>
              <a:t> </a:t>
            </a:r>
            <a:r>
              <a:rPr lang="et-EE" sz="1800" dirty="0" err="1"/>
              <a:t>concept</a:t>
            </a:r>
            <a:r>
              <a:rPr lang="et-EE" sz="1800" dirty="0"/>
              <a:t> </a:t>
            </a:r>
            <a:r>
              <a:rPr lang="et-EE" sz="1800" dirty="0" err="1"/>
              <a:t>phase</a:t>
            </a:r>
            <a:r>
              <a:rPr lang="et-EE" sz="1800" dirty="0"/>
              <a:t>:</a:t>
            </a:r>
          </a:p>
          <a:p>
            <a:r>
              <a:rPr lang="et-EE" sz="1800" dirty="0"/>
              <a:t>HS </a:t>
            </a:r>
            <a:r>
              <a:rPr lang="et-EE" sz="1800" dirty="0" err="1"/>
              <a:t>code</a:t>
            </a:r>
            <a:r>
              <a:rPr lang="et-EE" sz="1800" dirty="0"/>
              <a:t> </a:t>
            </a:r>
            <a:r>
              <a:rPr lang="et-EE" sz="1800" dirty="0" err="1"/>
              <a:t>classification</a:t>
            </a:r>
            <a:endParaRPr lang="et-EE" sz="1800" dirty="0"/>
          </a:p>
          <a:p>
            <a:endParaRPr lang="et-EE" sz="1800" dirty="0"/>
          </a:p>
          <a:p>
            <a:r>
              <a:rPr lang="et-EE" sz="1800" dirty="0"/>
              <a:t> and </a:t>
            </a:r>
            <a:r>
              <a:rPr lang="et-EE" sz="1800" dirty="0" err="1"/>
              <a:t>fraud</a:t>
            </a:r>
            <a:r>
              <a:rPr lang="et-EE" sz="1800" dirty="0"/>
              <a:t> </a:t>
            </a:r>
            <a:r>
              <a:rPr lang="et-EE" sz="1800" dirty="0" err="1"/>
              <a:t>detection</a:t>
            </a:r>
            <a:r>
              <a:rPr lang="et-EE" sz="1800" dirty="0"/>
              <a:t> in </a:t>
            </a:r>
            <a:r>
              <a:rPr lang="et-EE" sz="1800" dirty="0" err="1"/>
              <a:t>customs</a:t>
            </a:r>
            <a:r>
              <a:rPr lang="et-EE" sz="1800" dirty="0"/>
              <a:t> </a:t>
            </a:r>
            <a:r>
              <a:rPr lang="et-EE" sz="1800" dirty="0" err="1"/>
              <a:t>declarations</a:t>
            </a:r>
            <a:r>
              <a:rPr lang="et-EE" sz="1800" dirty="0"/>
              <a:t>.</a:t>
            </a:r>
          </a:p>
          <a:p>
            <a:endParaRPr lang="et-EE" sz="1800" dirty="0"/>
          </a:p>
        </p:txBody>
      </p:sp>
      <p:sp>
        <p:nvSpPr>
          <p:cNvPr id="4" name="Slide Number Placeholder 3"/>
          <p:cNvSpPr>
            <a:spLocks noGrp="1"/>
          </p:cNvSpPr>
          <p:nvPr>
            <p:ph type="sldNum" sz="quarter" idx="10"/>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0034528C-7426-4C53-B9AC-1A867C1D620E}" type="slidenum">
              <a:rPr kumimoji="0" lang="et-EE" sz="1200" b="0" i="0" u="none" strike="noStrike" kern="1200" cap="none" spc="0" normalizeH="0" baseline="0" noProof="0" smtClean="0">
                <a:ln>
                  <a:noFill/>
                </a:ln>
                <a:solidFill>
                  <a:prstClr val="black"/>
                </a:solidFill>
                <a:effectLst/>
                <a:uLnTx/>
                <a:uFillTx/>
                <a:latin typeface="Lato Light" panose="020F0502020204030203" pitchFamily="34" charset="0"/>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17</a:t>
            </a:fld>
            <a:endParaRPr kumimoji="0" lang="et-EE" sz="1200" b="0" i="0" u="none" strike="noStrike" kern="1200" cap="none" spc="0" normalizeH="0" baseline="0" noProof="0" dirty="0">
              <a:ln>
                <a:noFill/>
              </a:ln>
              <a:solidFill>
                <a:prstClr val="black"/>
              </a:solidFill>
              <a:effectLst/>
              <a:uLnTx/>
              <a:uFillTx/>
              <a:latin typeface="Lato Light" panose="020F0502020204030203" pitchFamily="34" charset="0"/>
              <a:ea typeface="+mn-ea"/>
              <a:cs typeface="+mn-cs"/>
            </a:endParaRPr>
          </a:p>
        </p:txBody>
      </p:sp>
    </p:spTree>
    <p:extLst>
      <p:ext uri="{BB962C8B-B14F-4D97-AF65-F5344CB8AC3E}">
        <p14:creationId xmlns:p14="http://schemas.microsoft.com/office/powerpoint/2010/main" val="11725697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b="0" dirty="0"/>
              <a:t>On </a:t>
            </a:r>
            <a:r>
              <a:rPr lang="et-EE" b="0" dirty="0" err="1"/>
              <a:t>to</a:t>
            </a:r>
            <a:r>
              <a:rPr lang="et-EE" b="0" dirty="0"/>
              <a:t> </a:t>
            </a:r>
            <a:r>
              <a:rPr lang="et-EE" b="0" dirty="0" err="1"/>
              <a:t>current</a:t>
            </a:r>
            <a:r>
              <a:rPr lang="et-EE" b="0" dirty="0"/>
              <a:t> </a:t>
            </a:r>
            <a:r>
              <a:rPr lang="et-EE" b="0" dirty="0" err="1"/>
              <a:t>projects</a:t>
            </a:r>
            <a:r>
              <a:rPr lang="et-EE" b="0" dirty="0"/>
              <a:t>.</a:t>
            </a:r>
          </a:p>
          <a:p>
            <a:endParaRPr lang="et-EE" b="0" dirty="0"/>
          </a:p>
          <a:p>
            <a:r>
              <a:rPr lang="et-EE" b="0" dirty="0"/>
              <a:t>The AI </a:t>
            </a:r>
            <a:r>
              <a:rPr lang="et-EE" b="0" dirty="0" err="1"/>
              <a:t>virtual</a:t>
            </a:r>
            <a:r>
              <a:rPr lang="et-EE" b="0" dirty="0"/>
              <a:t> </a:t>
            </a:r>
            <a:r>
              <a:rPr lang="et-EE" b="0" dirty="0" err="1"/>
              <a:t>assistant</a:t>
            </a:r>
            <a:r>
              <a:rPr lang="et-EE" b="0" dirty="0"/>
              <a:t> </a:t>
            </a:r>
            <a:r>
              <a:rPr lang="et-EE" b="0" dirty="0" err="1"/>
              <a:t>that</a:t>
            </a:r>
            <a:r>
              <a:rPr lang="et-EE" b="0" dirty="0"/>
              <a:t> i </a:t>
            </a:r>
            <a:r>
              <a:rPr lang="et-EE" b="0" dirty="0" err="1"/>
              <a:t>mentioned</a:t>
            </a:r>
            <a:r>
              <a:rPr lang="et-EE" b="0" dirty="0"/>
              <a:t> </a:t>
            </a:r>
            <a:r>
              <a:rPr lang="et-EE" b="0" dirty="0" err="1"/>
              <a:t>before</a:t>
            </a:r>
            <a:r>
              <a:rPr lang="et-EE" b="0" dirty="0"/>
              <a:t> </a:t>
            </a:r>
            <a:r>
              <a:rPr lang="et-EE" b="0" dirty="0" err="1"/>
              <a:t>has</a:t>
            </a:r>
            <a:r>
              <a:rPr lang="et-EE" b="0" dirty="0"/>
              <a:t> </a:t>
            </a:r>
            <a:r>
              <a:rPr lang="et-EE" b="0" dirty="0" err="1"/>
              <a:t>been</a:t>
            </a:r>
            <a:r>
              <a:rPr lang="et-EE" b="0" dirty="0"/>
              <a:t> </a:t>
            </a:r>
            <a:r>
              <a:rPr lang="et-EE" b="0" dirty="0" err="1"/>
              <a:t>integrated</a:t>
            </a:r>
            <a:r>
              <a:rPr lang="et-EE" b="0" dirty="0"/>
              <a:t> </a:t>
            </a:r>
            <a:r>
              <a:rPr lang="et-EE" b="0" dirty="0" err="1"/>
              <a:t>into</a:t>
            </a:r>
            <a:r>
              <a:rPr lang="et-EE" b="0" dirty="0"/>
              <a:t> </a:t>
            </a:r>
            <a:r>
              <a:rPr lang="et-EE" b="0" dirty="0" err="1"/>
              <a:t>our</a:t>
            </a:r>
            <a:r>
              <a:rPr lang="et-EE" b="0" dirty="0"/>
              <a:t> </a:t>
            </a:r>
            <a:r>
              <a:rPr lang="et-EE" b="0" dirty="0" err="1"/>
              <a:t>website</a:t>
            </a:r>
            <a:r>
              <a:rPr lang="et-EE" b="0" dirty="0"/>
              <a:t>. </a:t>
            </a:r>
            <a:r>
              <a:rPr lang="et-EE" b="0" dirty="0" err="1"/>
              <a:t>It</a:t>
            </a:r>
            <a:r>
              <a:rPr lang="et-EE" b="0" dirty="0"/>
              <a:t> </a:t>
            </a:r>
            <a:r>
              <a:rPr lang="et-EE" b="0" dirty="0" err="1"/>
              <a:t>is</a:t>
            </a:r>
            <a:r>
              <a:rPr lang="et-EE" b="0" dirty="0"/>
              <a:t> </a:t>
            </a:r>
            <a:r>
              <a:rPr lang="et-EE" b="0" dirty="0" err="1"/>
              <a:t>presently</a:t>
            </a:r>
            <a:r>
              <a:rPr lang="et-EE" b="0" dirty="0"/>
              <a:t> </a:t>
            </a:r>
            <a:r>
              <a:rPr lang="et-EE" b="0" dirty="0" err="1"/>
              <a:t>available</a:t>
            </a:r>
            <a:r>
              <a:rPr lang="et-EE" b="0" dirty="0"/>
              <a:t> </a:t>
            </a:r>
            <a:r>
              <a:rPr lang="et-EE" b="0" dirty="0" err="1"/>
              <a:t>only</a:t>
            </a:r>
            <a:r>
              <a:rPr lang="et-EE" b="0" dirty="0"/>
              <a:t> </a:t>
            </a:r>
            <a:r>
              <a:rPr lang="et-EE" b="0" dirty="0" err="1"/>
              <a:t>during</a:t>
            </a:r>
            <a:r>
              <a:rPr lang="et-EE" b="0" dirty="0"/>
              <a:t> </a:t>
            </a:r>
            <a:r>
              <a:rPr lang="et-EE" b="0" dirty="0" err="1"/>
              <a:t>the</a:t>
            </a:r>
            <a:r>
              <a:rPr lang="et-EE" b="0" dirty="0"/>
              <a:t> </a:t>
            </a:r>
            <a:r>
              <a:rPr lang="et-EE" b="0" dirty="0" err="1"/>
              <a:t>workdays</a:t>
            </a:r>
            <a:r>
              <a:rPr lang="et-EE" b="0" dirty="0"/>
              <a:t> so </a:t>
            </a:r>
            <a:r>
              <a:rPr lang="et-EE" b="0" dirty="0" err="1"/>
              <a:t>that</a:t>
            </a:r>
            <a:r>
              <a:rPr lang="et-EE" b="0" dirty="0"/>
              <a:t> </a:t>
            </a:r>
            <a:r>
              <a:rPr lang="et-EE" b="0" dirty="0" err="1"/>
              <a:t>we</a:t>
            </a:r>
            <a:r>
              <a:rPr lang="et-EE" b="0" dirty="0"/>
              <a:t> </a:t>
            </a:r>
            <a:r>
              <a:rPr lang="et-EE" b="0" dirty="0" err="1"/>
              <a:t>can</a:t>
            </a:r>
            <a:r>
              <a:rPr lang="et-EE" b="0" dirty="0"/>
              <a:t> monitor </a:t>
            </a:r>
            <a:r>
              <a:rPr lang="et-EE" b="0" dirty="0" err="1"/>
              <a:t>it</a:t>
            </a:r>
            <a:r>
              <a:rPr lang="et-EE" b="0" dirty="0"/>
              <a:t>. So </a:t>
            </a:r>
            <a:r>
              <a:rPr lang="et-EE" b="0" dirty="0" err="1"/>
              <a:t>we</a:t>
            </a:r>
            <a:r>
              <a:rPr lang="et-EE" b="0" dirty="0"/>
              <a:t> </a:t>
            </a:r>
            <a:r>
              <a:rPr lang="et-EE" b="0" dirty="0" err="1"/>
              <a:t>can</a:t>
            </a:r>
            <a:r>
              <a:rPr lang="et-EE" b="0" dirty="0"/>
              <a:t> </a:t>
            </a:r>
            <a:r>
              <a:rPr lang="et-EE" b="0" dirty="0" err="1"/>
              <a:t>make</a:t>
            </a:r>
            <a:r>
              <a:rPr lang="et-EE" b="0" dirty="0"/>
              <a:t> sure </a:t>
            </a:r>
            <a:r>
              <a:rPr lang="et-EE" b="0" dirty="0" err="1"/>
              <a:t>its</a:t>
            </a:r>
            <a:r>
              <a:rPr lang="et-EE" b="0" dirty="0"/>
              <a:t> </a:t>
            </a:r>
            <a:r>
              <a:rPr lang="et-EE" b="0" dirty="0" err="1"/>
              <a:t>not</a:t>
            </a:r>
            <a:r>
              <a:rPr lang="et-EE" b="0" dirty="0"/>
              <a:t> </a:t>
            </a:r>
            <a:r>
              <a:rPr lang="et-EE" b="0" dirty="0" err="1"/>
              <a:t>hallucinating</a:t>
            </a:r>
            <a:r>
              <a:rPr lang="et-EE" b="0" dirty="0"/>
              <a:t>.</a:t>
            </a:r>
          </a:p>
          <a:p>
            <a:endParaRPr lang="et-EE" b="0" dirty="0"/>
          </a:p>
          <a:p>
            <a:r>
              <a:rPr lang="et-EE" b="0" dirty="0"/>
              <a:t>And </a:t>
            </a:r>
            <a:r>
              <a:rPr lang="et-EE" b="0" dirty="0" err="1"/>
              <a:t>were</a:t>
            </a:r>
            <a:r>
              <a:rPr lang="et-EE" b="0" dirty="0"/>
              <a:t> </a:t>
            </a:r>
            <a:r>
              <a:rPr lang="et-EE" b="0" dirty="0" err="1"/>
              <a:t>working</a:t>
            </a:r>
            <a:r>
              <a:rPr lang="et-EE" b="0" dirty="0"/>
              <a:t> </a:t>
            </a:r>
            <a:r>
              <a:rPr lang="et-EE" b="0" dirty="0" err="1"/>
              <a:t>with</a:t>
            </a:r>
            <a:r>
              <a:rPr lang="et-EE" b="0" dirty="0"/>
              <a:t> a </a:t>
            </a:r>
            <a:r>
              <a:rPr lang="et-EE" b="0" dirty="0" err="1"/>
              <a:t>contractor</a:t>
            </a:r>
            <a:r>
              <a:rPr lang="et-EE" b="0" dirty="0"/>
              <a:t> </a:t>
            </a:r>
            <a:r>
              <a:rPr lang="et-EE" b="0" dirty="0" err="1"/>
              <a:t>to</a:t>
            </a:r>
            <a:r>
              <a:rPr lang="et-EE" b="0" dirty="0"/>
              <a:t> </a:t>
            </a:r>
            <a:r>
              <a:rPr lang="et-EE" b="0" dirty="0" err="1"/>
              <a:t>create</a:t>
            </a:r>
            <a:r>
              <a:rPr lang="et-EE" b="0" dirty="0"/>
              <a:t> a </a:t>
            </a:r>
            <a:r>
              <a:rPr lang="et-EE" b="0" dirty="0" err="1"/>
              <a:t>model</a:t>
            </a:r>
            <a:r>
              <a:rPr lang="et-EE" b="0" dirty="0"/>
              <a:t> </a:t>
            </a:r>
            <a:r>
              <a:rPr lang="et-EE" b="0" dirty="0" err="1"/>
              <a:t>to</a:t>
            </a:r>
            <a:r>
              <a:rPr lang="et-EE" b="0" dirty="0"/>
              <a:t> assist </a:t>
            </a:r>
            <a:r>
              <a:rPr lang="et-EE" b="0" dirty="0" err="1"/>
              <a:t>us</a:t>
            </a:r>
            <a:r>
              <a:rPr lang="et-EE" b="0" dirty="0"/>
              <a:t> </a:t>
            </a:r>
            <a:r>
              <a:rPr lang="et-EE" b="0" dirty="0" err="1"/>
              <a:t>with</a:t>
            </a:r>
            <a:r>
              <a:rPr lang="et-EE" b="0" dirty="0"/>
              <a:t> </a:t>
            </a:r>
            <a:r>
              <a:rPr lang="et-EE" b="0" dirty="0" err="1"/>
              <a:t>classifying</a:t>
            </a:r>
            <a:r>
              <a:rPr lang="et-EE" b="0" dirty="0"/>
              <a:t> X-</a:t>
            </a:r>
            <a:r>
              <a:rPr lang="et-EE" b="0" dirty="0" err="1"/>
              <a:t>ray</a:t>
            </a:r>
            <a:r>
              <a:rPr lang="et-EE" b="0" dirty="0"/>
              <a:t> </a:t>
            </a:r>
            <a:r>
              <a:rPr lang="et-EE" b="0" dirty="0" err="1"/>
              <a:t>images</a:t>
            </a:r>
            <a:r>
              <a:rPr lang="et-EE" b="0" dirty="0"/>
              <a:t> at </a:t>
            </a:r>
            <a:r>
              <a:rPr lang="et-EE" b="0" dirty="0" err="1"/>
              <a:t>Customs</a:t>
            </a:r>
            <a:r>
              <a:rPr lang="et-EE" b="0" dirty="0"/>
              <a:t> </a:t>
            </a:r>
            <a:r>
              <a:rPr lang="et-EE" b="0" dirty="0" err="1"/>
              <a:t>checkpoints</a:t>
            </a:r>
            <a:r>
              <a:rPr lang="et-EE" b="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34528C-7426-4C53-B9AC-1A867C1D620E}" type="slidenum">
              <a:rPr kumimoji="0" lang="et-E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t-E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93870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b="0" dirty="0" err="1"/>
              <a:t>Our</a:t>
            </a:r>
            <a:r>
              <a:rPr lang="et-EE" b="0" dirty="0"/>
              <a:t> </a:t>
            </a:r>
            <a:r>
              <a:rPr lang="et-EE" b="0" dirty="0" err="1"/>
              <a:t>most</a:t>
            </a:r>
            <a:r>
              <a:rPr lang="et-EE" b="0" dirty="0"/>
              <a:t> </a:t>
            </a:r>
            <a:r>
              <a:rPr lang="et-EE" b="0" dirty="0" err="1"/>
              <a:t>recent</a:t>
            </a:r>
            <a:r>
              <a:rPr lang="et-EE" b="0" dirty="0"/>
              <a:t> </a:t>
            </a:r>
            <a:r>
              <a:rPr lang="et-EE" b="0" dirty="0" err="1"/>
              <a:t>project</a:t>
            </a:r>
            <a:r>
              <a:rPr lang="et-EE" b="0" dirty="0"/>
              <a:t> </a:t>
            </a:r>
            <a:r>
              <a:rPr lang="et-EE" b="0" dirty="0" err="1"/>
              <a:t>is</a:t>
            </a:r>
            <a:r>
              <a:rPr lang="et-EE" b="0" dirty="0"/>
              <a:t> Network-</a:t>
            </a:r>
            <a:r>
              <a:rPr lang="et-EE" b="0" dirty="0" err="1"/>
              <a:t>based</a:t>
            </a:r>
            <a:r>
              <a:rPr lang="et-EE" b="0" dirty="0"/>
              <a:t> risk </a:t>
            </a:r>
            <a:r>
              <a:rPr lang="et-EE" b="0" dirty="0" err="1"/>
              <a:t>analysis</a:t>
            </a:r>
            <a:r>
              <a:rPr lang="et-EE" b="0" dirty="0"/>
              <a:t>.</a:t>
            </a:r>
          </a:p>
          <a:p>
            <a:endParaRPr lang="et-EE" b="0" dirty="0"/>
          </a:p>
          <a:p>
            <a:r>
              <a:rPr lang="et-EE" b="0" dirty="0" err="1"/>
              <a:t>To</a:t>
            </a:r>
            <a:r>
              <a:rPr lang="et-EE" b="0" dirty="0"/>
              <a:t> </a:t>
            </a:r>
            <a:r>
              <a:rPr lang="et-EE" b="0" dirty="0" err="1"/>
              <a:t>accomplish</a:t>
            </a:r>
            <a:r>
              <a:rPr lang="et-EE" b="0" dirty="0"/>
              <a:t> </a:t>
            </a:r>
            <a:r>
              <a:rPr lang="et-EE" b="0" dirty="0" err="1"/>
              <a:t>this</a:t>
            </a:r>
            <a:r>
              <a:rPr lang="et-EE" b="0" dirty="0"/>
              <a:t>, </a:t>
            </a:r>
            <a:r>
              <a:rPr lang="et-EE" b="0" dirty="0" err="1"/>
              <a:t>we</a:t>
            </a:r>
            <a:r>
              <a:rPr lang="et-EE" b="0" dirty="0"/>
              <a:t> </a:t>
            </a:r>
            <a:r>
              <a:rPr lang="et-EE" b="0" dirty="0" err="1"/>
              <a:t>would</a:t>
            </a:r>
            <a:r>
              <a:rPr lang="et-EE" b="0" dirty="0"/>
              <a:t> </a:t>
            </a:r>
            <a:r>
              <a:rPr lang="et-EE" b="0" dirty="0" err="1"/>
              <a:t>map</a:t>
            </a:r>
            <a:r>
              <a:rPr lang="et-EE" b="0" dirty="0"/>
              <a:t> </a:t>
            </a:r>
            <a:r>
              <a:rPr lang="et-EE" b="0" dirty="0" err="1"/>
              <a:t>the</a:t>
            </a:r>
            <a:r>
              <a:rPr lang="et-EE" b="0" dirty="0"/>
              <a:t> </a:t>
            </a:r>
            <a:r>
              <a:rPr lang="et-EE" b="0" dirty="0" err="1"/>
              <a:t>different</a:t>
            </a:r>
            <a:r>
              <a:rPr lang="et-EE" b="0" dirty="0"/>
              <a:t> </a:t>
            </a:r>
            <a:r>
              <a:rPr lang="et-EE" b="0" dirty="0" err="1"/>
              <a:t>kind</a:t>
            </a:r>
            <a:r>
              <a:rPr lang="et-EE" b="0" dirty="0"/>
              <a:t> of </a:t>
            </a:r>
            <a:r>
              <a:rPr lang="et-EE" b="0" dirty="0" err="1"/>
              <a:t>relations</a:t>
            </a:r>
            <a:r>
              <a:rPr lang="et-EE" b="0" dirty="0"/>
              <a:t> </a:t>
            </a:r>
            <a:r>
              <a:rPr lang="et-EE" b="0" dirty="0" err="1"/>
              <a:t>between</a:t>
            </a:r>
            <a:r>
              <a:rPr lang="et-EE" b="0" dirty="0"/>
              <a:t> </a:t>
            </a:r>
            <a:r>
              <a:rPr lang="et-EE" b="0" dirty="0" err="1"/>
              <a:t>persons</a:t>
            </a:r>
            <a:r>
              <a:rPr lang="et-EE" b="0" dirty="0"/>
              <a:t>: </a:t>
            </a:r>
            <a:r>
              <a:rPr lang="et-EE" b="0" dirty="0" err="1"/>
              <a:t>employer-employee</a:t>
            </a:r>
            <a:r>
              <a:rPr lang="et-EE" b="0" dirty="0"/>
              <a:t>, </a:t>
            </a:r>
            <a:r>
              <a:rPr lang="et-EE" b="0" dirty="0" err="1"/>
              <a:t>transactions</a:t>
            </a:r>
            <a:r>
              <a:rPr lang="et-EE" b="0" dirty="0"/>
              <a:t> </a:t>
            </a:r>
            <a:r>
              <a:rPr lang="et-EE" b="0" dirty="0" err="1"/>
              <a:t>between</a:t>
            </a:r>
            <a:r>
              <a:rPr lang="et-EE" b="0" dirty="0"/>
              <a:t> </a:t>
            </a:r>
            <a:r>
              <a:rPr lang="et-EE" b="0" dirty="0" err="1"/>
              <a:t>parties</a:t>
            </a:r>
            <a:r>
              <a:rPr lang="et-EE" b="0" dirty="0"/>
              <a:t>, </a:t>
            </a:r>
            <a:r>
              <a:rPr lang="et-EE" b="0" dirty="0" err="1"/>
              <a:t>who</a:t>
            </a:r>
            <a:r>
              <a:rPr lang="et-EE" b="0" dirty="0"/>
              <a:t> </a:t>
            </a:r>
            <a:r>
              <a:rPr lang="et-EE" b="0" dirty="0" err="1"/>
              <a:t>is</a:t>
            </a:r>
            <a:r>
              <a:rPr lang="et-EE" b="0" dirty="0"/>
              <a:t> on </a:t>
            </a:r>
            <a:r>
              <a:rPr lang="et-EE" b="0" dirty="0" err="1"/>
              <a:t>the</a:t>
            </a:r>
            <a:r>
              <a:rPr lang="et-EE" b="0" dirty="0"/>
              <a:t> </a:t>
            </a:r>
            <a:r>
              <a:rPr lang="et-EE" b="0" dirty="0" err="1"/>
              <a:t>board</a:t>
            </a:r>
            <a:r>
              <a:rPr lang="et-EE" b="0" dirty="0"/>
              <a:t> of </a:t>
            </a:r>
            <a:r>
              <a:rPr lang="et-EE" b="0" dirty="0" err="1"/>
              <a:t>different</a:t>
            </a:r>
            <a:r>
              <a:rPr lang="et-EE" b="0" dirty="0"/>
              <a:t> </a:t>
            </a:r>
            <a:r>
              <a:rPr lang="et-EE" b="0" dirty="0" err="1"/>
              <a:t>companies</a:t>
            </a:r>
            <a:r>
              <a:rPr lang="et-EE" b="0" dirty="0"/>
              <a:t> etc</a:t>
            </a:r>
          </a:p>
          <a:p>
            <a:endParaRPr lang="et-EE" b="0" dirty="0"/>
          </a:p>
          <a:p>
            <a:r>
              <a:rPr lang="et-EE" b="0" dirty="0" err="1"/>
              <a:t>We</a:t>
            </a:r>
            <a:r>
              <a:rPr lang="et-EE" b="0" dirty="0"/>
              <a:t> </a:t>
            </a:r>
            <a:r>
              <a:rPr lang="et-EE" b="0" dirty="0" err="1"/>
              <a:t>then</a:t>
            </a:r>
            <a:r>
              <a:rPr lang="et-EE" b="0" dirty="0"/>
              <a:t> </a:t>
            </a:r>
            <a:r>
              <a:rPr lang="et-EE" b="0" dirty="0" err="1"/>
              <a:t>would</a:t>
            </a:r>
            <a:r>
              <a:rPr lang="et-EE" b="0" dirty="0"/>
              <a:t> </a:t>
            </a:r>
            <a:r>
              <a:rPr lang="et-EE" b="0" dirty="0" err="1"/>
              <a:t>map</a:t>
            </a:r>
            <a:r>
              <a:rPr lang="et-EE" b="0" dirty="0"/>
              <a:t> </a:t>
            </a:r>
            <a:r>
              <a:rPr lang="et-EE" b="0" dirty="0" err="1"/>
              <a:t>the</a:t>
            </a:r>
            <a:r>
              <a:rPr lang="et-EE" b="0" dirty="0"/>
              <a:t> </a:t>
            </a:r>
            <a:r>
              <a:rPr lang="et-EE" b="0" dirty="0" err="1"/>
              <a:t>results</a:t>
            </a:r>
            <a:r>
              <a:rPr lang="et-EE" b="0" dirty="0"/>
              <a:t> of </a:t>
            </a:r>
            <a:r>
              <a:rPr lang="et-EE" b="0" dirty="0" err="1"/>
              <a:t>our</a:t>
            </a:r>
            <a:r>
              <a:rPr lang="et-EE" b="0" dirty="0"/>
              <a:t> risk </a:t>
            </a:r>
            <a:r>
              <a:rPr lang="et-EE" b="0" dirty="0" err="1"/>
              <a:t>models</a:t>
            </a:r>
            <a:r>
              <a:rPr lang="et-EE" b="0" dirty="0"/>
              <a:t> on </a:t>
            </a:r>
            <a:r>
              <a:rPr lang="et-EE" b="0" dirty="0" err="1"/>
              <a:t>the</a:t>
            </a:r>
            <a:r>
              <a:rPr lang="et-EE" b="0" dirty="0"/>
              <a:t> </a:t>
            </a:r>
            <a:r>
              <a:rPr lang="et-EE" b="0" dirty="0" err="1"/>
              <a:t>persons</a:t>
            </a:r>
            <a:r>
              <a:rPr lang="et-EE" b="0" dirty="0"/>
              <a:t> </a:t>
            </a:r>
            <a:r>
              <a:rPr lang="et-EE" b="0" dirty="0" err="1"/>
              <a:t>or</a:t>
            </a:r>
            <a:r>
              <a:rPr lang="et-EE" b="0" dirty="0"/>
              <a:t> </a:t>
            </a:r>
            <a:r>
              <a:rPr lang="et-EE" b="0" dirty="0" err="1"/>
              <a:t>the</a:t>
            </a:r>
            <a:r>
              <a:rPr lang="et-EE" b="0" dirty="0"/>
              <a:t> </a:t>
            </a:r>
            <a:r>
              <a:rPr lang="et-EE" b="0" dirty="0" err="1"/>
              <a:t>relations</a:t>
            </a:r>
            <a:endParaRPr lang="et-EE" b="0" dirty="0"/>
          </a:p>
          <a:p>
            <a:endParaRPr lang="et-EE" b="0" dirty="0"/>
          </a:p>
          <a:p>
            <a:r>
              <a:rPr lang="et-EE" b="0" dirty="0" err="1"/>
              <a:t>Our</a:t>
            </a:r>
            <a:r>
              <a:rPr lang="et-EE" b="0" dirty="0"/>
              <a:t> aim </a:t>
            </a:r>
            <a:r>
              <a:rPr lang="et-EE" b="0" dirty="0" err="1"/>
              <a:t>is</a:t>
            </a:r>
            <a:r>
              <a:rPr lang="et-EE" b="0" dirty="0"/>
              <a:t> </a:t>
            </a:r>
            <a:r>
              <a:rPr lang="et-EE" b="0" dirty="0" err="1"/>
              <a:t>that</a:t>
            </a:r>
            <a:r>
              <a:rPr lang="et-EE" b="0" dirty="0"/>
              <a:t> </a:t>
            </a:r>
            <a:r>
              <a:rPr lang="et-EE" b="0" dirty="0" err="1"/>
              <a:t>once</a:t>
            </a:r>
            <a:r>
              <a:rPr lang="et-EE" b="0" dirty="0"/>
              <a:t> </a:t>
            </a:r>
            <a:r>
              <a:rPr lang="et-EE" b="0" dirty="0" err="1"/>
              <a:t>this</a:t>
            </a:r>
            <a:r>
              <a:rPr lang="et-EE" b="0" dirty="0"/>
              <a:t> </a:t>
            </a:r>
            <a:r>
              <a:rPr lang="et-EE" b="0" dirty="0" err="1"/>
              <a:t>network</a:t>
            </a:r>
            <a:r>
              <a:rPr lang="et-EE" b="0" dirty="0"/>
              <a:t> </a:t>
            </a:r>
            <a:r>
              <a:rPr lang="et-EE" b="0" dirty="0" err="1"/>
              <a:t>is</a:t>
            </a:r>
            <a:r>
              <a:rPr lang="et-EE" b="0" dirty="0"/>
              <a:t> </a:t>
            </a:r>
            <a:r>
              <a:rPr lang="et-EE" b="0" dirty="0" err="1"/>
              <a:t>created</a:t>
            </a:r>
            <a:r>
              <a:rPr lang="et-EE" b="0" dirty="0"/>
              <a:t>, </a:t>
            </a:r>
            <a:r>
              <a:rPr lang="et-EE" b="0" dirty="0" err="1"/>
              <a:t>we</a:t>
            </a:r>
            <a:r>
              <a:rPr lang="et-EE" b="0" dirty="0"/>
              <a:t> </a:t>
            </a:r>
            <a:r>
              <a:rPr lang="et-EE" b="0" dirty="0" err="1"/>
              <a:t>can</a:t>
            </a:r>
            <a:r>
              <a:rPr lang="et-EE" b="0" dirty="0"/>
              <a:t> </a:t>
            </a:r>
            <a:r>
              <a:rPr lang="et-EE" b="0" dirty="0" err="1"/>
              <a:t>apply</a:t>
            </a:r>
            <a:r>
              <a:rPr lang="et-EE" b="0" dirty="0"/>
              <a:t> a </a:t>
            </a:r>
            <a:r>
              <a:rPr lang="et-EE" b="0" dirty="0" err="1"/>
              <a:t>a</a:t>
            </a:r>
            <a:r>
              <a:rPr lang="et-EE" b="0" dirty="0"/>
              <a:t> </a:t>
            </a:r>
            <a:r>
              <a:rPr lang="et-EE" b="0" dirty="0" err="1"/>
              <a:t>neural</a:t>
            </a:r>
            <a:r>
              <a:rPr lang="et-EE" b="0" dirty="0"/>
              <a:t> </a:t>
            </a:r>
            <a:r>
              <a:rPr lang="et-EE" b="0" dirty="0" err="1"/>
              <a:t>network</a:t>
            </a:r>
            <a:r>
              <a:rPr lang="et-EE" b="0" dirty="0"/>
              <a:t> </a:t>
            </a:r>
            <a:r>
              <a:rPr lang="et-EE" b="0" dirty="0" err="1"/>
              <a:t>model</a:t>
            </a:r>
            <a:r>
              <a:rPr lang="et-EE" b="0" dirty="0"/>
              <a:t> in order </a:t>
            </a:r>
            <a:r>
              <a:rPr lang="et-EE" b="0" dirty="0" err="1"/>
              <a:t>to</a:t>
            </a:r>
            <a:r>
              <a:rPr lang="et-EE" b="0" dirty="0"/>
              <a:t> </a:t>
            </a:r>
            <a:r>
              <a:rPr lang="et-EE" b="0" dirty="0" err="1"/>
              <a:t>discover</a:t>
            </a:r>
            <a:r>
              <a:rPr lang="et-EE" b="0" dirty="0"/>
              <a:t> </a:t>
            </a:r>
            <a:r>
              <a:rPr lang="et-EE" b="0" dirty="0" err="1"/>
              <a:t>new</a:t>
            </a:r>
            <a:r>
              <a:rPr lang="et-EE" b="0" dirty="0"/>
              <a:t> </a:t>
            </a:r>
            <a:r>
              <a:rPr lang="et-EE" b="0" dirty="0" err="1"/>
              <a:t>fraud</a:t>
            </a:r>
            <a:r>
              <a:rPr lang="et-EE" b="0" dirty="0"/>
              <a:t> </a:t>
            </a:r>
            <a:r>
              <a:rPr lang="et-EE" b="0" dirty="0" err="1"/>
              <a:t>patterns</a:t>
            </a:r>
            <a:endParaRPr lang="et-EE" b="0" dirty="0"/>
          </a:p>
          <a:p>
            <a:endParaRPr lang="et-EE" b="0" dirty="0"/>
          </a:p>
          <a:p>
            <a:r>
              <a:rPr lang="et-EE" b="0" dirty="0" err="1"/>
              <a:t>One</a:t>
            </a:r>
            <a:r>
              <a:rPr lang="et-EE" b="0" dirty="0"/>
              <a:t> of </a:t>
            </a:r>
            <a:r>
              <a:rPr lang="et-EE" b="0" dirty="0" err="1"/>
              <a:t>the</a:t>
            </a:r>
            <a:r>
              <a:rPr lang="et-EE" b="0" dirty="0"/>
              <a:t> </a:t>
            </a:r>
            <a:r>
              <a:rPr lang="et-EE" b="0" dirty="0" err="1"/>
              <a:t>motives</a:t>
            </a:r>
            <a:r>
              <a:rPr lang="et-EE" b="0" dirty="0"/>
              <a:t> </a:t>
            </a:r>
            <a:r>
              <a:rPr lang="et-EE" b="0" dirty="0" err="1"/>
              <a:t>behind</a:t>
            </a:r>
            <a:r>
              <a:rPr lang="et-EE" b="0" dirty="0"/>
              <a:t> </a:t>
            </a:r>
            <a:r>
              <a:rPr lang="et-EE" b="0" dirty="0" err="1"/>
              <a:t>this</a:t>
            </a:r>
            <a:r>
              <a:rPr lang="et-EE" b="0" dirty="0"/>
              <a:t> </a:t>
            </a:r>
            <a:r>
              <a:rPr lang="et-EE" b="0" dirty="0" err="1"/>
              <a:t>project</a:t>
            </a:r>
            <a:r>
              <a:rPr lang="et-EE" b="0" dirty="0"/>
              <a:t> </a:t>
            </a:r>
            <a:r>
              <a:rPr lang="et-EE" b="0" dirty="0" err="1"/>
              <a:t>is</a:t>
            </a:r>
            <a:r>
              <a:rPr lang="et-EE" b="0" dirty="0"/>
              <a:t> </a:t>
            </a:r>
            <a:r>
              <a:rPr lang="et-EE" b="0" dirty="0" err="1"/>
              <a:t>to</a:t>
            </a:r>
            <a:r>
              <a:rPr lang="et-EE" b="0" dirty="0"/>
              <a:t> </a:t>
            </a:r>
            <a:r>
              <a:rPr lang="et-EE" b="0" dirty="0" err="1"/>
              <a:t>help</a:t>
            </a:r>
            <a:r>
              <a:rPr lang="et-EE" b="0" dirty="0"/>
              <a:t> </a:t>
            </a:r>
            <a:r>
              <a:rPr lang="et-EE" b="0" dirty="0" err="1"/>
              <a:t>speed</a:t>
            </a:r>
            <a:r>
              <a:rPr lang="et-EE" b="0" dirty="0"/>
              <a:t> </a:t>
            </a:r>
            <a:r>
              <a:rPr lang="et-EE" b="0" dirty="0" err="1"/>
              <a:t>up</a:t>
            </a:r>
            <a:r>
              <a:rPr lang="et-EE" b="0" dirty="0"/>
              <a:t> </a:t>
            </a:r>
            <a:r>
              <a:rPr lang="et-EE" b="0" dirty="0" err="1"/>
              <a:t>audits</a:t>
            </a:r>
            <a:r>
              <a:rPr lang="et-EE" b="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34528C-7426-4C53-B9AC-1A867C1D620E}" type="slidenum">
              <a:rPr kumimoji="0" lang="et-E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t-E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1252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err="1"/>
              <a:t>My</a:t>
            </a:r>
            <a:r>
              <a:rPr lang="et-EE" dirty="0"/>
              <a:t> </a:t>
            </a:r>
            <a:r>
              <a:rPr lang="et-EE" dirty="0" err="1"/>
              <a:t>name</a:t>
            </a:r>
            <a:r>
              <a:rPr lang="et-EE" dirty="0"/>
              <a:t> </a:t>
            </a:r>
            <a:r>
              <a:rPr lang="et-EE" dirty="0" err="1"/>
              <a:t>is</a:t>
            </a:r>
            <a:r>
              <a:rPr lang="et-EE" dirty="0"/>
              <a:t> Jüri Kivimäe.  I </a:t>
            </a:r>
            <a:r>
              <a:rPr lang="et-EE" dirty="0" err="1"/>
              <a:t>was</a:t>
            </a:r>
            <a:r>
              <a:rPr lang="et-EE" dirty="0"/>
              <a:t> </a:t>
            </a:r>
            <a:r>
              <a:rPr lang="et-EE" dirty="0" err="1"/>
              <a:t>born</a:t>
            </a:r>
            <a:r>
              <a:rPr lang="et-EE" dirty="0"/>
              <a:t> in Estonia </a:t>
            </a:r>
            <a:r>
              <a:rPr lang="et-EE" dirty="0" err="1"/>
              <a:t>but</a:t>
            </a:r>
            <a:r>
              <a:rPr lang="et-EE" dirty="0"/>
              <a:t> </a:t>
            </a:r>
            <a:r>
              <a:rPr lang="et-EE" dirty="0" err="1"/>
              <a:t>lived</a:t>
            </a:r>
            <a:r>
              <a:rPr lang="et-EE" dirty="0"/>
              <a:t> </a:t>
            </a:r>
            <a:r>
              <a:rPr lang="et-EE" dirty="0" err="1"/>
              <a:t>for</a:t>
            </a:r>
            <a:r>
              <a:rPr lang="et-EE" dirty="0"/>
              <a:t> 20 </a:t>
            </a:r>
            <a:r>
              <a:rPr lang="et-EE" dirty="0" err="1"/>
              <a:t>years</a:t>
            </a:r>
            <a:r>
              <a:rPr lang="et-EE" dirty="0"/>
              <a:t> in Toronto, Canada. </a:t>
            </a:r>
            <a:r>
              <a:rPr lang="et-EE" dirty="0" err="1"/>
              <a:t>There</a:t>
            </a:r>
            <a:r>
              <a:rPr lang="et-EE" dirty="0"/>
              <a:t> I </a:t>
            </a:r>
            <a:r>
              <a:rPr lang="et-EE" dirty="0" err="1"/>
              <a:t>studied</a:t>
            </a:r>
            <a:r>
              <a:rPr lang="et-EE" dirty="0"/>
              <a:t> Computer </a:t>
            </a:r>
            <a:r>
              <a:rPr lang="et-EE" dirty="0" err="1"/>
              <a:t>science</a:t>
            </a:r>
            <a:r>
              <a:rPr lang="et-EE" dirty="0"/>
              <a:t> and </a:t>
            </a:r>
            <a:r>
              <a:rPr lang="et-EE" dirty="0" err="1"/>
              <a:t>anthropology</a:t>
            </a:r>
            <a:r>
              <a:rPr lang="et-EE" dirty="0"/>
              <a:t> at </a:t>
            </a:r>
            <a:r>
              <a:rPr lang="et-EE" dirty="0" err="1"/>
              <a:t>the</a:t>
            </a:r>
            <a:r>
              <a:rPr lang="et-EE" dirty="0"/>
              <a:t> University of Toronto.  I </a:t>
            </a:r>
            <a:r>
              <a:rPr lang="et-EE" dirty="0" err="1"/>
              <a:t>also</a:t>
            </a:r>
            <a:r>
              <a:rPr lang="et-EE" dirty="0"/>
              <a:t> </a:t>
            </a:r>
            <a:r>
              <a:rPr lang="et-EE" dirty="0" err="1"/>
              <a:t>completed</a:t>
            </a:r>
            <a:r>
              <a:rPr lang="et-EE" dirty="0"/>
              <a:t> a </a:t>
            </a:r>
            <a:r>
              <a:rPr lang="et-EE" dirty="0" err="1"/>
              <a:t>data</a:t>
            </a:r>
            <a:r>
              <a:rPr lang="et-EE" dirty="0"/>
              <a:t> </a:t>
            </a:r>
            <a:r>
              <a:rPr lang="et-EE" dirty="0" err="1"/>
              <a:t>science</a:t>
            </a:r>
            <a:r>
              <a:rPr lang="et-EE" dirty="0"/>
              <a:t> </a:t>
            </a:r>
            <a:r>
              <a:rPr lang="et-EE" dirty="0" err="1"/>
              <a:t>boot</a:t>
            </a:r>
            <a:r>
              <a:rPr lang="et-EE" dirty="0"/>
              <a:t> </a:t>
            </a:r>
            <a:r>
              <a:rPr lang="et-EE" dirty="0" err="1"/>
              <a:t>camp</a:t>
            </a:r>
            <a:r>
              <a:rPr lang="et-EE" dirty="0"/>
              <a:t> at </a:t>
            </a:r>
            <a:r>
              <a:rPr lang="et-EE" dirty="0" err="1"/>
              <a:t>Lighthouse</a:t>
            </a:r>
            <a:r>
              <a:rPr lang="et-EE" dirty="0"/>
              <a:t> </a:t>
            </a:r>
            <a:r>
              <a:rPr lang="et-EE" dirty="0" err="1"/>
              <a:t>Labs</a:t>
            </a:r>
            <a:r>
              <a:rPr lang="et-EE" dirty="0"/>
              <a:t>. I </a:t>
            </a:r>
            <a:r>
              <a:rPr lang="et-EE" dirty="0" err="1"/>
              <a:t>Returned</a:t>
            </a:r>
            <a:r>
              <a:rPr lang="et-EE" dirty="0"/>
              <a:t> </a:t>
            </a:r>
            <a:r>
              <a:rPr lang="et-EE" dirty="0" err="1"/>
              <a:t>to</a:t>
            </a:r>
            <a:r>
              <a:rPr lang="et-EE" dirty="0"/>
              <a:t> Estonia in 2022 and </a:t>
            </a:r>
            <a:r>
              <a:rPr lang="et-EE" dirty="0" err="1"/>
              <a:t>started</a:t>
            </a:r>
            <a:r>
              <a:rPr lang="et-EE" dirty="0"/>
              <a:t> </a:t>
            </a:r>
            <a:r>
              <a:rPr lang="et-EE" dirty="0" err="1"/>
              <a:t>work</a:t>
            </a:r>
            <a:r>
              <a:rPr lang="et-EE" dirty="0"/>
              <a:t> at </a:t>
            </a:r>
            <a:r>
              <a:rPr lang="et-EE" dirty="0" err="1"/>
              <a:t>the</a:t>
            </a:r>
            <a:r>
              <a:rPr lang="et-EE" dirty="0"/>
              <a:t> Tax and </a:t>
            </a:r>
            <a:r>
              <a:rPr lang="et-EE" dirty="0" err="1"/>
              <a:t>Customs</a:t>
            </a:r>
            <a:r>
              <a:rPr lang="et-EE" dirty="0"/>
              <a:t> </a:t>
            </a:r>
            <a:r>
              <a:rPr lang="et-EE" dirty="0" err="1"/>
              <a:t>Board</a:t>
            </a:r>
            <a:r>
              <a:rPr lang="et-EE" dirty="0"/>
              <a:t> </a:t>
            </a:r>
            <a:r>
              <a:rPr lang="et-EE" dirty="0" err="1"/>
              <a:t>early</a:t>
            </a:r>
            <a:r>
              <a:rPr lang="et-EE" dirty="0"/>
              <a:t> 2023.</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34528C-7426-4C53-B9AC-1A867C1D620E}" type="slidenum">
              <a:rPr kumimoji="0" lang="et-E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t-E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7971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b="0" dirty="0" err="1"/>
              <a:t>Before</a:t>
            </a:r>
            <a:r>
              <a:rPr lang="et-EE" b="0" dirty="0"/>
              <a:t> </a:t>
            </a:r>
            <a:r>
              <a:rPr lang="et-EE" b="0" dirty="0" err="1"/>
              <a:t>you</a:t>
            </a:r>
            <a:r>
              <a:rPr lang="et-EE" b="0" dirty="0"/>
              <a:t> </a:t>
            </a:r>
            <a:r>
              <a:rPr lang="et-EE" b="0" dirty="0" err="1"/>
              <a:t>get</a:t>
            </a:r>
            <a:r>
              <a:rPr lang="et-EE" b="0" dirty="0"/>
              <a:t> </a:t>
            </a:r>
            <a:r>
              <a:rPr lang="et-EE" b="0" dirty="0" err="1"/>
              <a:t>to</a:t>
            </a:r>
            <a:r>
              <a:rPr lang="et-EE" b="0" dirty="0"/>
              <a:t> </a:t>
            </a:r>
            <a:r>
              <a:rPr lang="et-EE" b="0" dirty="0" err="1"/>
              <a:t>having</a:t>
            </a:r>
            <a:r>
              <a:rPr lang="et-EE" b="0" dirty="0"/>
              <a:t> AI </a:t>
            </a:r>
            <a:r>
              <a:rPr lang="et-EE" b="0" dirty="0" err="1"/>
              <a:t>systems</a:t>
            </a:r>
            <a:r>
              <a:rPr lang="et-EE" b="0" dirty="0"/>
              <a:t> </a:t>
            </a:r>
            <a:r>
              <a:rPr lang="et-EE" b="0" dirty="0" err="1"/>
              <a:t>you</a:t>
            </a:r>
            <a:r>
              <a:rPr lang="et-EE" b="0" dirty="0"/>
              <a:t> need </a:t>
            </a:r>
            <a:r>
              <a:rPr lang="et-EE" b="0" dirty="0" err="1"/>
              <a:t>to</a:t>
            </a:r>
            <a:r>
              <a:rPr lang="et-EE" b="0" dirty="0"/>
              <a:t> </a:t>
            </a:r>
            <a:r>
              <a:rPr lang="et-EE" b="0" dirty="0" err="1"/>
              <a:t>make</a:t>
            </a:r>
            <a:r>
              <a:rPr lang="et-EE" b="0" dirty="0"/>
              <a:t> </a:t>
            </a:r>
            <a:r>
              <a:rPr lang="et-EE" b="0" dirty="0" err="1"/>
              <a:t>some</a:t>
            </a:r>
            <a:r>
              <a:rPr lang="et-EE" b="0" dirty="0"/>
              <a:t> </a:t>
            </a:r>
            <a:r>
              <a:rPr lang="et-EE" b="0" dirty="0" err="1"/>
              <a:t>choices</a:t>
            </a:r>
            <a:endParaRPr lang="et-EE" b="0" dirty="0"/>
          </a:p>
          <a:p>
            <a:endParaRPr lang="et-EE" b="0" dirty="0"/>
          </a:p>
          <a:p>
            <a:r>
              <a:rPr lang="et-EE" b="0" dirty="0" err="1"/>
              <a:t>You</a:t>
            </a:r>
            <a:r>
              <a:rPr lang="et-EE" b="0" dirty="0"/>
              <a:t> have </a:t>
            </a:r>
            <a:r>
              <a:rPr lang="et-EE" b="0" dirty="0" err="1"/>
              <a:t>to</a:t>
            </a:r>
            <a:r>
              <a:rPr lang="et-EE" b="0" dirty="0"/>
              <a:t> </a:t>
            </a:r>
            <a:r>
              <a:rPr lang="et-EE" b="0" dirty="0" err="1"/>
              <a:t>decide</a:t>
            </a:r>
            <a:r>
              <a:rPr lang="et-EE" b="0" dirty="0"/>
              <a:t> </a:t>
            </a:r>
            <a:r>
              <a:rPr lang="et-EE" b="0" dirty="0" err="1"/>
              <a:t>how</a:t>
            </a:r>
            <a:r>
              <a:rPr lang="et-EE" b="0" dirty="0"/>
              <a:t> </a:t>
            </a:r>
            <a:r>
              <a:rPr lang="et-EE" b="0" dirty="0" err="1"/>
              <a:t>you</a:t>
            </a:r>
            <a:r>
              <a:rPr lang="et-EE" b="0" dirty="0"/>
              <a:t> </a:t>
            </a:r>
            <a:r>
              <a:rPr lang="et-EE" b="0" dirty="0" err="1"/>
              <a:t>set</a:t>
            </a:r>
            <a:r>
              <a:rPr lang="et-EE" b="0" dirty="0"/>
              <a:t> </a:t>
            </a:r>
            <a:r>
              <a:rPr lang="et-EE" b="0" dirty="0" err="1"/>
              <a:t>up</a:t>
            </a:r>
            <a:r>
              <a:rPr lang="et-EE" b="0" dirty="0"/>
              <a:t> </a:t>
            </a:r>
            <a:r>
              <a:rPr lang="et-EE" b="0" dirty="0" err="1"/>
              <a:t>your</a:t>
            </a:r>
            <a:r>
              <a:rPr lang="et-EE" b="0" dirty="0"/>
              <a:t> AI </a:t>
            </a:r>
            <a:r>
              <a:rPr lang="et-EE" b="0" dirty="0" err="1"/>
              <a:t>environment</a:t>
            </a:r>
            <a:r>
              <a:rPr lang="et-EE" b="0" dirty="0"/>
              <a:t>.</a:t>
            </a:r>
          </a:p>
          <a:p>
            <a:endParaRPr lang="et-EE" b="0" dirty="0"/>
          </a:p>
          <a:p>
            <a:r>
              <a:rPr lang="et-EE" b="0" dirty="0" err="1"/>
              <a:t>If</a:t>
            </a:r>
            <a:r>
              <a:rPr lang="et-EE" b="0" dirty="0"/>
              <a:t> </a:t>
            </a:r>
            <a:r>
              <a:rPr lang="et-EE" b="0" dirty="0" err="1"/>
              <a:t>you</a:t>
            </a:r>
            <a:r>
              <a:rPr lang="et-EE" b="0" dirty="0"/>
              <a:t> </a:t>
            </a:r>
            <a:r>
              <a:rPr lang="et-EE" b="0" dirty="0" err="1"/>
              <a:t>set</a:t>
            </a:r>
            <a:r>
              <a:rPr lang="et-EE" b="0" dirty="0"/>
              <a:t> </a:t>
            </a:r>
            <a:r>
              <a:rPr lang="et-EE" b="0" dirty="0" err="1"/>
              <a:t>it</a:t>
            </a:r>
            <a:r>
              <a:rPr lang="et-EE" b="0" dirty="0"/>
              <a:t> </a:t>
            </a:r>
            <a:r>
              <a:rPr lang="et-EE" b="0" dirty="0" err="1"/>
              <a:t>up</a:t>
            </a:r>
            <a:r>
              <a:rPr lang="et-EE" b="0" dirty="0"/>
              <a:t> on-</a:t>
            </a:r>
            <a:r>
              <a:rPr lang="et-EE" b="0" dirty="0" err="1"/>
              <a:t>premises</a:t>
            </a:r>
            <a:r>
              <a:rPr lang="et-EE" b="0" dirty="0"/>
              <a:t> </a:t>
            </a:r>
            <a:r>
              <a:rPr lang="et-EE" b="0" dirty="0" err="1"/>
              <a:t>locally</a:t>
            </a:r>
            <a:r>
              <a:rPr lang="et-EE" b="0" dirty="0"/>
              <a:t>, </a:t>
            </a:r>
            <a:r>
              <a:rPr lang="et-EE" b="0" dirty="0" err="1"/>
              <a:t>there</a:t>
            </a:r>
            <a:r>
              <a:rPr lang="et-EE" b="0" dirty="0"/>
              <a:t> </a:t>
            </a:r>
            <a:r>
              <a:rPr lang="et-EE" b="0" dirty="0" err="1"/>
              <a:t>will</a:t>
            </a:r>
            <a:r>
              <a:rPr lang="et-EE" b="0" dirty="0"/>
              <a:t> </a:t>
            </a:r>
            <a:r>
              <a:rPr lang="et-EE" b="0" dirty="0" err="1"/>
              <a:t>be</a:t>
            </a:r>
            <a:r>
              <a:rPr lang="et-EE" b="0" dirty="0"/>
              <a:t> </a:t>
            </a:r>
            <a:r>
              <a:rPr lang="et-EE" b="0" dirty="0" err="1"/>
              <a:t>more</a:t>
            </a:r>
            <a:r>
              <a:rPr lang="et-EE" b="0" dirty="0"/>
              <a:t> </a:t>
            </a:r>
            <a:r>
              <a:rPr lang="et-EE" b="0" dirty="0" err="1"/>
              <a:t>capital</a:t>
            </a:r>
            <a:r>
              <a:rPr lang="et-EE" b="0" dirty="0"/>
              <a:t> </a:t>
            </a:r>
            <a:r>
              <a:rPr lang="et-EE" b="0" dirty="0" err="1"/>
              <a:t>expenses</a:t>
            </a:r>
            <a:r>
              <a:rPr lang="et-EE" b="0" dirty="0"/>
              <a:t> </a:t>
            </a:r>
            <a:r>
              <a:rPr lang="et-EE" b="0" dirty="0" err="1"/>
              <a:t>but</a:t>
            </a:r>
            <a:r>
              <a:rPr lang="et-EE" b="0" dirty="0"/>
              <a:t> </a:t>
            </a:r>
            <a:r>
              <a:rPr lang="et-EE" b="0" dirty="0" err="1"/>
              <a:t>it</a:t>
            </a:r>
            <a:r>
              <a:rPr lang="et-EE" b="0" dirty="0"/>
              <a:t> </a:t>
            </a:r>
            <a:r>
              <a:rPr lang="et-EE" b="0" dirty="0" err="1"/>
              <a:t>will</a:t>
            </a:r>
            <a:r>
              <a:rPr lang="et-EE" b="0" dirty="0"/>
              <a:t> </a:t>
            </a:r>
            <a:r>
              <a:rPr lang="et-EE" b="0" dirty="0" err="1"/>
              <a:t>be</a:t>
            </a:r>
            <a:r>
              <a:rPr lang="et-EE" b="0" dirty="0"/>
              <a:t> </a:t>
            </a:r>
            <a:r>
              <a:rPr lang="et-EE" b="0" dirty="0" err="1"/>
              <a:t>contained</a:t>
            </a:r>
            <a:r>
              <a:rPr lang="et-EE" b="0" dirty="0"/>
              <a:t>. </a:t>
            </a:r>
            <a:r>
              <a:rPr lang="et-EE" b="0" dirty="0" err="1"/>
              <a:t>However</a:t>
            </a:r>
            <a:r>
              <a:rPr lang="et-EE" b="0" dirty="0"/>
              <a:t>, </a:t>
            </a:r>
            <a:r>
              <a:rPr lang="et-EE" b="0" dirty="0" err="1"/>
              <a:t>if</a:t>
            </a:r>
            <a:r>
              <a:rPr lang="et-EE" b="0" dirty="0"/>
              <a:t> </a:t>
            </a:r>
            <a:r>
              <a:rPr lang="et-EE" b="0" dirty="0" err="1"/>
              <a:t>the</a:t>
            </a:r>
            <a:r>
              <a:rPr lang="et-EE" b="0" dirty="0"/>
              <a:t> number of </a:t>
            </a:r>
            <a:r>
              <a:rPr lang="et-EE" b="0" dirty="0" err="1"/>
              <a:t>your</a:t>
            </a:r>
            <a:r>
              <a:rPr lang="et-EE" b="0" dirty="0"/>
              <a:t> AI </a:t>
            </a:r>
            <a:r>
              <a:rPr lang="et-EE" b="0" dirty="0" err="1"/>
              <a:t>models</a:t>
            </a:r>
            <a:r>
              <a:rPr lang="et-EE" b="0" dirty="0"/>
              <a:t> </a:t>
            </a:r>
            <a:r>
              <a:rPr lang="et-EE" b="0" dirty="0" err="1"/>
              <a:t>grows</a:t>
            </a:r>
            <a:r>
              <a:rPr lang="et-EE" b="0" dirty="0"/>
              <a:t> and </a:t>
            </a:r>
            <a:r>
              <a:rPr lang="et-EE" b="0" dirty="0" err="1"/>
              <a:t>the</a:t>
            </a:r>
            <a:r>
              <a:rPr lang="et-EE" b="0" dirty="0"/>
              <a:t> </a:t>
            </a:r>
            <a:r>
              <a:rPr lang="et-EE" b="0" dirty="0" err="1"/>
              <a:t>hardware</a:t>
            </a:r>
            <a:r>
              <a:rPr lang="et-EE" b="0" dirty="0"/>
              <a:t> </a:t>
            </a:r>
            <a:r>
              <a:rPr lang="et-EE" b="0" dirty="0" err="1"/>
              <a:t>reaches</a:t>
            </a:r>
            <a:r>
              <a:rPr lang="et-EE" b="0" dirty="0"/>
              <a:t> </a:t>
            </a:r>
            <a:r>
              <a:rPr lang="et-EE" b="0" dirty="0" err="1"/>
              <a:t>it</a:t>
            </a:r>
            <a:r>
              <a:rPr lang="et-EE" b="0" dirty="0"/>
              <a:t> </a:t>
            </a:r>
            <a:r>
              <a:rPr lang="et-EE" b="0" dirty="0" err="1"/>
              <a:t>limit</a:t>
            </a:r>
            <a:r>
              <a:rPr lang="et-EE" b="0" dirty="0"/>
              <a:t>, </a:t>
            </a:r>
            <a:r>
              <a:rPr lang="et-EE" b="0" dirty="0" err="1"/>
              <a:t>it</a:t>
            </a:r>
            <a:r>
              <a:rPr lang="et-EE" b="0" dirty="0"/>
              <a:t> </a:t>
            </a:r>
            <a:r>
              <a:rPr lang="et-EE" b="0" dirty="0" err="1"/>
              <a:t>will</a:t>
            </a:r>
            <a:r>
              <a:rPr lang="et-EE" b="0" dirty="0"/>
              <a:t> </a:t>
            </a:r>
            <a:r>
              <a:rPr lang="et-EE" b="0" dirty="0" err="1"/>
              <a:t>be</a:t>
            </a:r>
            <a:r>
              <a:rPr lang="et-EE" b="0" dirty="0"/>
              <a:t> </a:t>
            </a:r>
            <a:r>
              <a:rPr lang="et-EE" b="0" dirty="0" err="1"/>
              <a:t>an</a:t>
            </a:r>
            <a:r>
              <a:rPr lang="et-EE" b="0" dirty="0"/>
              <a:t> </a:t>
            </a:r>
            <a:r>
              <a:rPr lang="et-EE" b="0" dirty="0" err="1"/>
              <a:t>additional</a:t>
            </a:r>
            <a:r>
              <a:rPr lang="et-EE" b="0" dirty="0"/>
              <a:t> </a:t>
            </a:r>
            <a:r>
              <a:rPr lang="et-EE" b="0" dirty="0" err="1"/>
              <a:t>cost</a:t>
            </a:r>
            <a:endParaRPr lang="et-EE" b="0" dirty="0"/>
          </a:p>
          <a:p>
            <a:endParaRPr lang="et-EE" b="0" dirty="0"/>
          </a:p>
          <a:p>
            <a:r>
              <a:rPr lang="et-EE" b="0" dirty="0" err="1"/>
              <a:t>Whereas</a:t>
            </a:r>
            <a:r>
              <a:rPr lang="et-EE" b="0" dirty="0"/>
              <a:t> </a:t>
            </a:r>
            <a:r>
              <a:rPr lang="et-EE" b="0" dirty="0" err="1"/>
              <a:t>if</a:t>
            </a:r>
            <a:r>
              <a:rPr lang="et-EE" b="0" dirty="0"/>
              <a:t> </a:t>
            </a:r>
            <a:r>
              <a:rPr lang="et-EE" b="0" dirty="0" err="1"/>
              <a:t>you</a:t>
            </a:r>
            <a:r>
              <a:rPr lang="et-EE" b="0" dirty="0"/>
              <a:t> </a:t>
            </a:r>
            <a:r>
              <a:rPr lang="et-EE" b="0" dirty="0" err="1"/>
              <a:t>choose</a:t>
            </a:r>
            <a:r>
              <a:rPr lang="et-EE" b="0" dirty="0"/>
              <a:t> </a:t>
            </a:r>
            <a:r>
              <a:rPr lang="et-EE" b="0" dirty="0" err="1"/>
              <a:t>to</a:t>
            </a:r>
            <a:r>
              <a:rPr lang="et-EE" b="0" dirty="0"/>
              <a:t> </a:t>
            </a:r>
            <a:r>
              <a:rPr lang="et-EE" b="0" dirty="0" err="1"/>
              <a:t>go</a:t>
            </a:r>
            <a:r>
              <a:rPr lang="et-EE" b="0" dirty="0"/>
              <a:t> </a:t>
            </a:r>
            <a:r>
              <a:rPr lang="et-EE" b="0" dirty="0" err="1"/>
              <a:t>with</a:t>
            </a:r>
            <a:r>
              <a:rPr lang="et-EE" b="0" dirty="0"/>
              <a:t> a </a:t>
            </a:r>
            <a:r>
              <a:rPr lang="et-EE" b="0" dirty="0" err="1"/>
              <a:t>public</a:t>
            </a:r>
            <a:r>
              <a:rPr lang="et-EE" b="0" dirty="0"/>
              <a:t> </a:t>
            </a:r>
            <a:r>
              <a:rPr lang="et-EE" b="0" dirty="0" err="1"/>
              <a:t>cloud</a:t>
            </a:r>
            <a:r>
              <a:rPr lang="et-EE" b="0" dirty="0"/>
              <a:t> </a:t>
            </a:r>
            <a:r>
              <a:rPr lang="et-EE" b="0" dirty="0" err="1"/>
              <a:t>like</a:t>
            </a:r>
            <a:r>
              <a:rPr lang="et-EE" b="0" dirty="0"/>
              <a:t> </a:t>
            </a:r>
            <a:r>
              <a:rPr lang="et-EE" b="0" dirty="0" err="1"/>
              <a:t>Amazon</a:t>
            </a:r>
            <a:r>
              <a:rPr lang="et-EE" b="0" dirty="0"/>
              <a:t> AWS </a:t>
            </a:r>
            <a:r>
              <a:rPr lang="et-EE" b="0" dirty="0" err="1"/>
              <a:t>the</a:t>
            </a:r>
            <a:r>
              <a:rPr lang="et-EE" b="0" dirty="0"/>
              <a:t> </a:t>
            </a:r>
            <a:r>
              <a:rPr lang="et-EE" b="0" dirty="0" err="1"/>
              <a:t>capital</a:t>
            </a:r>
            <a:r>
              <a:rPr lang="et-EE" b="0" dirty="0"/>
              <a:t> </a:t>
            </a:r>
            <a:r>
              <a:rPr lang="et-EE" b="0" dirty="0" err="1"/>
              <a:t>expenditure</a:t>
            </a:r>
            <a:r>
              <a:rPr lang="et-EE" b="0" dirty="0"/>
              <a:t> </a:t>
            </a:r>
            <a:r>
              <a:rPr lang="et-EE" b="0" dirty="0" err="1"/>
              <a:t>will</a:t>
            </a:r>
            <a:r>
              <a:rPr lang="et-EE" b="0" dirty="0"/>
              <a:t> </a:t>
            </a:r>
            <a:r>
              <a:rPr lang="et-EE" b="0" dirty="0" err="1"/>
              <a:t>be</a:t>
            </a:r>
            <a:r>
              <a:rPr lang="et-EE" b="0" dirty="0"/>
              <a:t> </a:t>
            </a:r>
            <a:r>
              <a:rPr lang="et-EE" b="0" dirty="0" err="1"/>
              <a:t>small</a:t>
            </a:r>
            <a:r>
              <a:rPr lang="et-EE" b="0" dirty="0"/>
              <a:t> </a:t>
            </a:r>
            <a:r>
              <a:rPr lang="et-EE" b="0" dirty="0" err="1"/>
              <a:t>but</a:t>
            </a:r>
            <a:r>
              <a:rPr lang="et-EE" b="0" dirty="0"/>
              <a:t> on-</a:t>
            </a:r>
            <a:r>
              <a:rPr lang="et-EE" b="0" dirty="0" err="1"/>
              <a:t>going</a:t>
            </a:r>
            <a:r>
              <a:rPr lang="et-EE" b="0" dirty="0"/>
              <a:t> </a:t>
            </a:r>
            <a:r>
              <a:rPr lang="et-EE" b="0" dirty="0" err="1"/>
              <a:t>operational</a:t>
            </a:r>
            <a:r>
              <a:rPr lang="et-EE" b="0" dirty="0"/>
              <a:t> </a:t>
            </a:r>
            <a:r>
              <a:rPr lang="et-EE" b="0" dirty="0" err="1"/>
              <a:t>expenses</a:t>
            </a:r>
            <a:r>
              <a:rPr lang="et-EE" b="0" dirty="0"/>
              <a:t> </a:t>
            </a:r>
            <a:r>
              <a:rPr lang="et-EE" b="0" dirty="0" err="1"/>
              <a:t>may</a:t>
            </a:r>
            <a:r>
              <a:rPr lang="et-EE" b="0" dirty="0"/>
              <a:t> </a:t>
            </a:r>
            <a:r>
              <a:rPr lang="et-EE" b="0" dirty="0" err="1"/>
              <a:t>be</a:t>
            </a:r>
            <a:r>
              <a:rPr lang="et-EE" b="0" dirty="0"/>
              <a:t> </a:t>
            </a:r>
            <a:r>
              <a:rPr lang="et-EE" b="0" dirty="0" err="1"/>
              <a:t>higher</a:t>
            </a:r>
            <a:r>
              <a:rPr lang="et-EE" b="0" dirty="0"/>
              <a:t>. </a:t>
            </a:r>
            <a:r>
              <a:rPr lang="et-EE" b="0" dirty="0" err="1"/>
              <a:t>There</a:t>
            </a:r>
            <a:r>
              <a:rPr lang="et-EE" b="0" dirty="0"/>
              <a:t> </a:t>
            </a:r>
            <a:r>
              <a:rPr lang="et-EE" b="0" dirty="0" err="1"/>
              <a:t>may</a:t>
            </a:r>
            <a:r>
              <a:rPr lang="et-EE" b="0" dirty="0"/>
              <a:t> </a:t>
            </a:r>
            <a:r>
              <a:rPr lang="et-EE" b="0" dirty="0" err="1"/>
              <a:t>be</a:t>
            </a:r>
            <a:r>
              <a:rPr lang="et-EE" b="0" dirty="0"/>
              <a:t> </a:t>
            </a:r>
            <a:r>
              <a:rPr lang="et-EE" b="0" dirty="0" err="1"/>
              <a:t>hesitation</a:t>
            </a:r>
            <a:r>
              <a:rPr lang="et-EE" b="0" dirty="0"/>
              <a:t> </a:t>
            </a:r>
            <a:r>
              <a:rPr lang="et-EE" b="0" dirty="0" err="1"/>
              <a:t>to</a:t>
            </a:r>
            <a:r>
              <a:rPr lang="et-EE" b="0" dirty="0"/>
              <a:t> </a:t>
            </a:r>
            <a:r>
              <a:rPr lang="et-EE" b="0" dirty="0" err="1"/>
              <a:t>uploading</a:t>
            </a:r>
            <a:r>
              <a:rPr lang="et-EE" b="0" dirty="0"/>
              <a:t> </a:t>
            </a:r>
            <a:r>
              <a:rPr lang="et-EE" b="0" dirty="0" err="1"/>
              <a:t>sensitive</a:t>
            </a:r>
            <a:r>
              <a:rPr lang="et-EE" b="0" dirty="0"/>
              <a:t> </a:t>
            </a:r>
            <a:r>
              <a:rPr lang="et-EE" b="0" dirty="0" err="1"/>
              <a:t>data</a:t>
            </a:r>
            <a:r>
              <a:rPr lang="et-EE" b="0" dirty="0"/>
              <a:t> </a:t>
            </a:r>
            <a:r>
              <a:rPr lang="et-EE" b="0" dirty="0" err="1"/>
              <a:t>to</a:t>
            </a:r>
            <a:r>
              <a:rPr lang="et-EE" b="0" dirty="0"/>
              <a:t> </a:t>
            </a:r>
            <a:r>
              <a:rPr lang="et-EE" b="0" dirty="0" err="1"/>
              <a:t>the</a:t>
            </a:r>
            <a:r>
              <a:rPr lang="et-EE" b="0" dirty="0"/>
              <a:t> </a:t>
            </a:r>
            <a:r>
              <a:rPr lang="et-EE" b="0" dirty="0" err="1"/>
              <a:t>cloud</a:t>
            </a:r>
            <a:r>
              <a:rPr lang="et-EE" b="0" dirty="0"/>
              <a:t>.</a:t>
            </a:r>
          </a:p>
          <a:p>
            <a:endParaRPr lang="et-EE" b="0" dirty="0"/>
          </a:p>
          <a:p>
            <a:endParaRPr lang="et-EE"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34528C-7426-4C53-B9AC-1A867C1D620E}" type="slidenum">
              <a:rPr kumimoji="0" lang="et-E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t-E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91160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err="1"/>
              <a:t>How</a:t>
            </a:r>
            <a:r>
              <a:rPr lang="et-EE" dirty="0"/>
              <a:t> </a:t>
            </a:r>
            <a:r>
              <a:rPr lang="et-EE" dirty="0" err="1"/>
              <a:t>will</a:t>
            </a:r>
            <a:r>
              <a:rPr lang="et-EE" dirty="0"/>
              <a:t> </a:t>
            </a:r>
            <a:r>
              <a:rPr lang="et-EE" dirty="0" err="1"/>
              <a:t>you</a:t>
            </a:r>
            <a:r>
              <a:rPr lang="et-EE" dirty="0"/>
              <a:t> </a:t>
            </a:r>
            <a:r>
              <a:rPr lang="et-EE" dirty="0" err="1"/>
              <a:t>develop</a:t>
            </a:r>
            <a:r>
              <a:rPr lang="et-EE" dirty="0"/>
              <a:t> </a:t>
            </a:r>
            <a:r>
              <a:rPr lang="et-EE" dirty="0" err="1"/>
              <a:t>the</a:t>
            </a:r>
            <a:r>
              <a:rPr lang="et-EE" dirty="0"/>
              <a:t> AI </a:t>
            </a:r>
            <a:r>
              <a:rPr lang="et-EE" dirty="0" err="1"/>
              <a:t>models</a:t>
            </a:r>
            <a:r>
              <a:rPr lang="et-EE" dirty="0"/>
              <a:t>?</a:t>
            </a:r>
          </a:p>
          <a:p>
            <a:r>
              <a:rPr lang="et-EE" dirty="0" err="1"/>
              <a:t>You</a:t>
            </a:r>
            <a:r>
              <a:rPr lang="et-EE" dirty="0"/>
              <a:t> </a:t>
            </a:r>
            <a:r>
              <a:rPr lang="et-EE" dirty="0" err="1"/>
              <a:t>can</a:t>
            </a:r>
            <a:r>
              <a:rPr lang="et-EE" dirty="0"/>
              <a:t> </a:t>
            </a:r>
            <a:r>
              <a:rPr lang="et-EE" dirty="0" err="1"/>
              <a:t>contract</a:t>
            </a:r>
            <a:r>
              <a:rPr lang="et-EE" dirty="0"/>
              <a:t> </a:t>
            </a:r>
            <a:r>
              <a:rPr lang="et-EE" dirty="0" err="1"/>
              <a:t>it</a:t>
            </a:r>
            <a:r>
              <a:rPr lang="et-EE" dirty="0"/>
              <a:t> </a:t>
            </a:r>
            <a:r>
              <a:rPr lang="et-EE" dirty="0" err="1"/>
              <a:t>out</a:t>
            </a:r>
            <a:r>
              <a:rPr lang="et-EE" dirty="0"/>
              <a:t> </a:t>
            </a:r>
            <a:r>
              <a:rPr lang="et-EE" dirty="0" err="1"/>
              <a:t>to</a:t>
            </a:r>
            <a:r>
              <a:rPr lang="et-EE" dirty="0"/>
              <a:t> a </a:t>
            </a:r>
            <a:r>
              <a:rPr lang="et-EE" dirty="0" err="1"/>
              <a:t>company</a:t>
            </a:r>
            <a:r>
              <a:rPr lang="et-EE" dirty="0"/>
              <a:t> </a:t>
            </a:r>
            <a:r>
              <a:rPr lang="et-EE" dirty="0" err="1"/>
              <a:t>that</a:t>
            </a:r>
            <a:r>
              <a:rPr lang="et-EE" dirty="0"/>
              <a:t> </a:t>
            </a:r>
            <a:r>
              <a:rPr lang="et-EE" dirty="0" err="1"/>
              <a:t>has</a:t>
            </a:r>
            <a:r>
              <a:rPr lang="et-EE" dirty="0"/>
              <a:t> </a:t>
            </a:r>
            <a:r>
              <a:rPr lang="et-EE" dirty="0" err="1"/>
              <a:t>good</a:t>
            </a:r>
            <a:r>
              <a:rPr lang="et-EE" dirty="0"/>
              <a:t> </a:t>
            </a:r>
            <a:r>
              <a:rPr lang="et-EE" dirty="0" err="1"/>
              <a:t>track</a:t>
            </a:r>
            <a:r>
              <a:rPr lang="et-EE" dirty="0"/>
              <a:t> </a:t>
            </a:r>
            <a:r>
              <a:rPr lang="et-EE" dirty="0" err="1"/>
              <a:t>record</a:t>
            </a:r>
            <a:r>
              <a:rPr lang="et-EE" dirty="0"/>
              <a:t> of </a:t>
            </a:r>
            <a:r>
              <a:rPr lang="et-EE" dirty="0" err="1"/>
              <a:t>creating</a:t>
            </a:r>
            <a:r>
              <a:rPr lang="et-EE" dirty="0"/>
              <a:t> AI </a:t>
            </a:r>
            <a:r>
              <a:rPr lang="et-EE" dirty="0" err="1"/>
              <a:t>models</a:t>
            </a:r>
            <a:r>
              <a:rPr lang="et-EE" dirty="0"/>
              <a:t>. </a:t>
            </a:r>
            <a:r>
              <a:rPr lang="et-EE" dirty="0" err="1"/>
              <a:t>But</a:t>
            </a:r>
            <a:r>
              <a:rPr lang="et-EE" dirty="0"/>
              <a:t> </a:t>
            </a:r>
            <a:r>
              <a:rPr lang="et-EE" dirty="0" err="1"/>
              <a:t>data</a:t>
            </a:r>
            <a:r>
              <a:rPr lang="et-EE" dirty="0"/>
              <a:t> </a:t>
            </a:r>
            <a:r>
              <a:rPr lang="et-EE" dirty="0" err="1"/>
              <a:t>sensitivity</a:t>
            </a:r>
            <a:r>
              <a:rPr lang="et-EE" dirty="0"/>
              <a:t> </a:t>
            </a:r>
            <a:r>
              <a:rPr lang="et-EE" dirty="0" err="1"/>
              <a:t>if</a:t>
            </a:r>
            <a:r>
              <a:rPr lang="et-EE" dirty="0"/>
              <a:t> </a:t>
            </a:r>
            <a:r>
              <a:rPr lang="et-EE" dirty="0" err="1"/>
              <a:t>going</a:t>
            </a:r>
            <a:r>
              <a:rPr lang="et-EE" dirty="0"/>
              <a:t> </a:t>
            </a:r>
            <a:r>
              <a:rPr lang="et-EE" dirty="0" err="1"/>
              <a:t>to</a:t>
            </a:r>
            <a:r>
              <a:rPr lang="et-EE" dirty="0"/>
              <a:t> </a:t>
            </a:r>
            <a:r>
              <a:rPr lang="et-EE" dirty="0" err="1"/>
              <a:t>be</a:t>
            </a:r>
            <a:r>
              <a:rPr lang="et-EE" dirty="0"/>
              <a:t> </a:t>
            </a:r>
            <a:r>
              <a:rPr lang="et-EE" dirty="0" err="1"/>
              <a:t>an</a:t>
            </a:r>
            <a:r>
              <a:rPr lang="et-EE" dirty="0"/>
              <a:t> </a:t>
            </a:r>
            <a:r>
              <a:rPr lang="et-EE" dirty="0" err="1"/>
              <a:t>issue</a:t>
            </a:r>
            <a:r>
              <a:rPr lang="et-EE" dirty="0"/>
              <a:t>. And are </a:t>
            </a:r>
            <a:r>
              <a:rPr lang="et-EE" dirty="0" err="1"/>
              <a:t>they</a:t>
            </a:r>
            <a:r>
              <a:rPr lang="et-EE" dirty="0"/>
              <a:t> </a:t>
            </a:r>
            <a:r>
              <a:rPr lang="et-EE" dirty="0" err="1"/>
              <a:t>going</a:t>
            </a:r>
            <a:r>
              <a:rPr lang="et-EE" dirty="0"/>
              <a:t> </a:t>
            </a:r>
            <a:r>
              <a:rPr lang="et-EE" dirty="0" err="1"/>
              <a:t>to</a:t>
            </a:r>
            <a:r>
              <a:rPr lang="et-EE" dirty="0"/>
              <a:t> </a:t>
            </a:r>
            <a:r>
              <a:rPr lang="et-EE" dirty="0" err="1"/>
              <a:t>be</a:t>
            </a:r>
            <a:r>
              <a:rPr lang="et-EE" dirty="0"/>
              <a:t> </a:t>
            </a:r>
            <a:r>
              <a:rPr lang="et-EE" dirty="0" err="1"/>
              <a:t>maintaining</a:t>
            </a:r>
            <a:r>
              <a:rPr lang="et-EE" dirty="0"/>
              <a:t> and </a:t>
            </a:r>
            <a:r>
              <a:rPr lang="et-EE" dirty="0" err="1"/>
              <a:t>retraining</a:t>
            </a:r>
            <a:r>
              <a:rPr lang="et-EE" dirty="0"/>
              <a:t> </a:t>
            </a:r>
            <a:r>
              <a:rPr lang="et-EE" dirty="0" err="1"/>
              <a:t>your</a:t>
            </a:r>
            <a:r>
              <a:rPr lang="et-EE" dirty="0"/>
              <a:t> </a:t>
            </a:r>
            <a:r>
              <a:rPr lang="et-EE" dirty="0" err="1"/>
              <a:t>model</a:t>
            </a:r>
            <a:r>
              <a:rPr lang="et-EE" dirty="0"/>
              <a:t>?</a:t>
            </a:r>
          </a:p>
          <a:p>
            <a:endParaRPr lang="et-EE" dirty="0"/>
          </a:p>
          <a:p>
            <a:r>
              <a:rPr lang="et-EE" dirty="0" err="1"/>
              <a:t>You</a:t>
            </a:r>
            <a:r>
              <a:rPr lang="et-EE" dirty="0"/>
              <a:t> </a:t>
            </a:r>
            <a:r>
              <a:rPr lang="et-EE" dirty="0" err="1"/>
              <a:t>can</a:t>
            </a:r>
            <a:r>
              <a:rPr lang="et-EE" dirty="0"/>
              <a:t> </a:t>
            </a:r>
            <a:r>
              <a:rPr lang="et-EE" dirty="0" err="1"/>
              <a:t>develop</a:t>
            </a:r>
            <a:r>
              <a:rPr lang="et-EE" dirty="0"/>
              <a:t> </a:t>
            </a:r>
            <a:r>
              <a:rPr lang="et-EE" dirty="0" err="1"/>
              <a:t>it</a:t>
            </a:r>
            <a:r>
              <a:rPr lang="et-EE" dirty="0"/>
              <a:t> in-</a:t>
            </a:r>
            <a:r>
              <a:rPr lang="et-EE" dirty="0" err="1"/>
              <a:t>house</a:t>
            </a:r>
            <a:r>
              <a:rPr lang="et-EE" dirty="0"/>
              <a:t> </a:t>
            </a:r>
            <a:r>
              <a:rPr lang="et-EE" dirty="0" err="1"/>
              <a:t>but</a:t>
            </a:r>
            <a:r>
              <a:rPr lang="et-EE" dirty="0"/>
              <a:t> </a:t>
            </a:r>
            <a:r>
              <a:rPr lang="et-EE" dirty="0" err="1"/>
              <a:t>that</a:t>
            </a:r>
            <a:r>
              <a:rPr lang="et-EE" dirty="0"/>
              <a:t> </a:t>
            </a:r>
            <a:r>
              <a:rPr lang="et-EE" dirty="0" err="1"/>
              <a:t>requires</a:t>
            </a:r>
            <a:r>
              <a:rPr lang="et-EE" dirty="0"/>
              <a:t> </a:t>
            </a:r>
            <a:r>
              <a:rPr lang="et-EE" dirty="0" err="1"/>
              <a:t>data</a:t>
            </a:r>
            <a:r>
              <a:rPr lang="et-EE" dirty="0"/>
              <a:t> </a:t>
            </a:r>
            <a:r>
              <a:rPr lang="et-EE" dirty="0" err="1"/>
              <a:t>scientists</a:t>
            </a:r>
            <a:r>
              <a:rPr lang="et-EE" dirty="0"/>
              <a:t> and </a:t>
            </a:r>
            <a:r>
              <a:rPr lang="et-EE" dirty="0" err="1"/>
              <a:t>machine</a:t>
            </a:r>
            <a:r>
              <a:rPr lang="et-EE" dirty="0"/>
              <a:t> </a:t>
            </a:r>
            <a:r>
              <a:rPr lang="et-EE" dirty="0" err="1"/>
              <a:t>learning</a:t>
            </a:r>
            <a:r>
              <a:rPr lang="et-EE" dirty="0"/>
              <a:t> </a:t>
            </a:r>
            <a:r>
              <a:rPr lang="et-EE" dirty="0" err="1"/>
              <a:t>engineers</a:t>
            </a:r>
            <a:r>
              <a:rPr lang="et-EE" dirty="0"/>
              <a:t> and </a:t>
            </a:r>
            <a:r>
              <a:rPr lang="et-EE" dirty="0" err="1"/>
              <a:t>theyre</a:t>
            </a:r>
            <a:r>
              <a:rPr lang="et-EE" dirty="0"/>
              <a:t> </a:t>
            </a:r>
            <a:r>
              <a:rPr lang="et-EE" dirty="0" err="1"/>
              <a:t>not</a:t>
            </a:r>
            <a:r>
              <a:rPr lang="et-EE" dirty="0"/>
              <a:t> </a:t>
            </a:r>
            <a:r>
              <a:rPr lang="et-EE" dirty="0" err="1"/>
              <a:t>cheap</a:t>
            </a:r>
            <a:r>
              <a:rPr lang="et-EE" dirty="0"/>
              <a:t>. And </a:t>
            </a:r>
            <a:r>
              <a:rPr lang="et-EE" dirty="0" err="1"/>
              <a:t>what</a:t>
            </a:r>
            <a:r>
              <a:rPr lang="et-EE" dirty="0"/>
              <a:t> </a:t>
            </a:r>
            <a:r>
              <a:rPr lang="et-EE" dirty="0" err="1"/>
              <a:t>if</a:t>
            </a:r>
            <a:r>
              <a:rPr lang="et-EE" dirty="0"/>
              <a:t> </a:t>
            </a:r>
            <a:r>
              <a:rPr lang="et-EE" dirty="0" err="1"/>
              <a:t>they</a:t>
            </a:r>
            <a:r>
              <a:rPr lang="et-EE" dirty="0"/>
              <a:t> </a:t>
            </a:r>
            <a:r>
              <a:rPr lang="et-EE" dirty="0" err="1"/>
              <a:t>leave</a:t>
            </a:r>
            <a:r>
              <a:rPr lang="et-EE" dirty="0"/>
              <a:t>?</a:t>
            </a:r>
          </a:p>
          <a:p>
            <a:endParaRPr lang="et-EE" dirty="0"/>
          </a:p>
          <a:p>
            <a:r>
              <a:rPr lang="et-EE" dirty="0" err="1"/>
              <a:t>There</a:t>
            </a:r>
            <a:r>
              <a:rPr lang="et-EE" dirty="0"/>
              <a:t> </a:t>
            </a:r>
            <a:r>
              <a:rPr lang="et-EE" dirty="0" err="1"/>
              <a:t>exists</a:t>
            </a:r>
            <a:r>
              <a:rPr lang="et-EE" dirty="0"/>
              <a:t> a number of </a:t>
            </a:r>
            <a:r>
              <a:rPr lang="et-EE" dirty="0" err="1"/>
              <a:t>pre-packaged</a:t>
            </a:r>
            <a:r>
              <a:rPr lang="et-EE" dirty="0"/>
              <a:t> </a:t>
            </a:r>
            <a:r>
              <a:rPr lang="et-EE" dirty="0" err="1"/>
              <a:t>applications</a:t>
            </a:r>
            <a:r>
              <a:rPr lang="et-EE" dirty="0"/>
              <a:t> </a:t>
            </a:r>
            <a:r>
              <a:rPr lang="et-EE" dirty="0" err="1"/>
              <a:t>such</a:t>
            </a:r>
            <a:r>
              <a:rPr lang="et-EE" dirty="0"/>
              <a:t> as </a:t>
            </a:r>
            <a:r>
              <a:rPr lang="et-EE" dirty="0" err="1"/>
              <a:t>Nexyte</a:t>
            </a:r>
            <a:r>
              <a:rPr lang="et-EE" dirty="0"/>
              <a:t> and </a:t>
            </a:r>
            <a:r>
              <a:rPr lang="et-EE" dirty="0" err="1"/>
              <a:t>Datawalk</a:t>
            </a:r>
            <a:r>
              <a:rPr lang="et-EE" dirty="0"/>
              <a:t> </a:t>
            </a:r>
            <a:r>
              <a:rPr lang="et-EE" dirty="0" err="1"/>
              <a:t>that</a:t>
            </a:r>
            <a:r>
              <a:rPr lang="et-EE" dirty="0"/>
              <a:t> </a:t>
            </a:r>
            <a:r>
              <a:rPr lang="et-EE" dirty="0" err="1"/>
              <a:t>can</a:t>
            </a:r>
            <a:r>
              <a:rPr lang="et-EE" dirty="0"/>
              <a:t> </a:t>
            </a:r>
            <a:r>
              <a:rPr lang="et-EE" dirty="0" err="1"/>
              <a:t>be</a:t>
            </a:r>
            <a:r>
              <a:rPr lang="et-EE" dirty="0"/>
              <a:t> </a:t>
            </a:r>
            <a:r>
              <a:rPr lang="et-EE" dirty="0" err="1"/>
              <a:t>integrated</a:t>
            </a:r>
            <a:r>
              <a:rPr lang="et-EE" dirty="0"/>
              <a:t> in </a:t>
            </a:r>
            <a:r>
              <a:rPr lang="et-EE" dirty="0" err="1"/>
              <a:t>your</a:t>
            </a:r>
            <a:r>
              <a:rPr lang="et-EE" dirty="0"/>
              <a:t> </a:t>
            </a:r>
            <a:r>
              <a:rPr lang="et-EE" dirty="0" err="1"/>
              <a:t>existing</a:t>
            </a:r>
            <a:r>
              <a:rPr lang="et-EE" dirty="0"/>
              <a:t> </a:t>
            </a:r>
            <a:r>
              <a:rPr lang="et-EE" dirty="0" err="1"/>
              <a:t>systems</a:t>
            </a:r>
            <a:r>
              <a:rPr lang="et-EE" dirty="0"/>
              <a:t>. </a:t>
            </a:r>
            <a:r>
              <a:rPr lang="et-EE" dirty="0" err="1"/>
              <a:t>It</a:t>
            </a:r>
            <a:r>
              <a:rPr lang="et-EE" dirty="0"/>
              <a:t> </a:t>
            </a:r>
            <a:r>
              <a:rPr lang="et-EE" dirty="0" err="1"/>
              <a:t>has</a:t>
            </a:r>
            <a:r>
              <a:rPr lang="et-EE" dirty="0"/>
              <a:t> </a:t>
            </a:r>
            <a:r>
              <a:rPr lang="et-EE" dirty="0" err="1"/>
              <a:t>the</a:t>
            </a:r>
            <a:r>
              <a:rPr lang="et-EE" dirty="0"/>
              <a:t> </a:t>
            </a:r>
            <a:r>
              <a:rPr lang="et-EE" dirty="0" err="1"/>
              <a:t>potential</a:t>
            </a:r>
            <a:r>
              <a:rPr lang="et-EE" dirty="0"/>
              <a:t> </a:t>
            </a:r>
            <a:r>
              <a:rPr lang="et-EE" dirty="0" err="1"/>
              <a:t>to</a:t>
            </a:r>
            <a:r>
              <a:rPr lang="et-EE" dirty="0"/>
              <a:t> </a:t>
            </a:r>
            <a:r>
              <a:rPr lang="et-EE" dirty="0" err="1"/>
              <a:t>be</a:t>
            </a:r>
            <a:r>
              <a:rPr lang="et-EE" dirty="0"/>
              <a:t> </a:t>
            </a:r>
            <a:r>
              <a:rPr lang="et-EE" dirty="0" err="1"/>
              <a:t>cost-effective</a:t>
            </a:r>
            <a:r>
              <a:rPr lang="et-EE" dirty="0"/>
              <a:t> </a:t>
            </a:r>
            <a:r>
              <a:rPr lang="et-EE" dirty="0" err="1"/>
              <a:t>but</a:t>
            </a:r>
            <a:r>
              <a:rPr lang="et-EE" dirty="0"/>
              <a:t> </a:t>
            </a:r>
            <a:r>
              <a:rPr lang="et-EE" dirty="0" err="1"/>
              <a:t>they</a:t>
            </a:r>
            <a:r>
              <a:rPr lang="et-EE" dirty="0"/>
              <a:t> </a:t>
            </a:r>
            <a:r>
              <a:rPr lang="et-EE" dirty="0" err="1"/>
              <a:t>may</a:t>
            </a:r>
            <a:r>
              <a:rPr lang="et-EE" dirty="0"/>
              <a:t> </a:t>
            </a:r>
            <a:r>
              <a:rPr lang="et-EE" dirty="0" err="1"/>
              <a:t>not</a:t>
            </a:r>
            <a:r>
              <a:rPr lang="et-EE" dirty="0"/>
              <a:t> </a:t>
            </a:r>
            <a:r>
              <a:rPr lang="et-EE" dirty="0" err="1"/>
              <a:t>be</a:t>
            </a:r>
            <a:r>
              <a:rPr lang="et-EE" dirty="0"/>
              <a:t> </a:t>
            </a:r>
            <a:r>
              <a:rPr lang="et-EE" dirty="0" err="1"/>
              <a:t>suited</a:t>
            </a:r>
            <a:r>
              <a:rPr lang="et-EE" dirty="0"/>
              <a:t> </a:t>
            </a:r>
            <a:r>
              <a:rPr lang="et-EE" dirty="0" err="1"/>
              <a:t>for</a:t>
            </a:r>
            <a:r>
              <a:rPr lang="et-EE" dirty="0"/>
              <a:t> </a:t>
            </a:r>
            <a:r>
              <a:rPr lang="et-EE" dirty="0" err="1"/>
              <a:t>your</a:t>
            </a:r>
            <a:r>
              <a:rPr lang="et-EE" dirty="0"/>
              <a:t> </a:t>
            </a:r>
            <a:r>
              <a:rPr lang="et-EE" dirty="0" err="1"/>
              <a:t>specific</a:t>
            </a:r>
            <a:r>
              <a:rPr lang="et-EE" dirty="0"/>
              <a:t> </a:t>
            </a:r>
            <a:r>
              <a:rPr lang="et-EE" dirty="0" err="1"/>
              <a:t>needs</a:t>
            </a:r>
            <a:r>
              <a:rPr lang="et-EE" dirty="0"/>
              <a:t>. </a:t>
            </a:r>
            <a:r>
              <a:rPr lang="et-EE" dirty="0" err="1"/>
              <a:t>Also</a:t>
            </a:r>
            <a:r>
              <a:rPr lang="et-EE" dirty="0"/>
              <a:t> </a:t>
            </a:r>
            <a:r>
              <a:rPr lang="et-EE" dirty="0" err="1"/>
              <a:t>here</a:t>
            </a:r>
            <a:r>
              <a:rPr lang="et-EE" dirty="0"/>
              <a:t> ´</a:t>
            </a:r>
            <a:r>
              <a:rPr lang="et-EE" dirty="0" err="1"/>
              <a:t>is</a:t>
            </a:r>
            <a:r>
              <a:rPr lang="et-EE" dirty="0"/>
              <a:t> </a:t>
            </a:r>
            <a:r>
              <a:rPr lang="et-EE" dirty="0" err="1"/>
              <a:t>the</a:t>
            </a:r>
            <a:r>
              <a:rPr lang="et-EE" dirty="0"/>
              <a:t> </a:t>
            </a:r>
            <a:r>
              <a:rPr lang="et-EE" dirty="0" err="1"/>
              <a:t>issue</a:t>
            </a:r>
            <a:r>
              <a:rPr lang="et-EE" dirty="0"/>
              <a:t> of </a:t>
            </a:r>
            <a:r>
              <a:rPr lang="et-EE" dirty="0" err="1"/>
              <a:t>data</a:t>
            </a:r>
            <a:r>
              <a:rPr lang="et-EE" dirty="0"/>
              <a:t> </a:t>
            </a:r>
            <a:r>
              <a:rPr lang="et-EE" dirty="0" err="1"/>
              <a:t>sensitivity</a:t>
            </a:r>
            <a:r>
              <a:rPr lang="et-EE" dirty="0"/>
              <a:t>.</a:t>
            </a:r>
          </a:p>
        </p:txBody>
      </p:sp>
      <p:sp>
        <p:nvSpPr>
          <p:cNvPr id="4" name="Slide Number Placeholder 3"/>
          <p:cNvSpPr>
            <a:spLocks noGrp="1"/>
          </p:cNvSpPr>
          <p:nvPr>
            <p:ph type="sldNum" sz="quarter" idx="5"/>
          </p:nvPr>
        </p:nvSpPr>
        <p:spPr/>
        <p:txBody>
          <a:bodyPr/>
          <a:lstStyle/>
          <a:p>
            <a:fld id="{F0EF0E60-ECE2-4142-888B-125DEF585482}" type="slidenum">
              <a:rPr lang="en-US" smtClean="0"/>
              <a:t>21</a:t>
            </a:fld>
            <a:endParaRPr lang="en-US"/>
          </a:p>
        </p:txBody>
      </p:sp>
    </p:spTree>
    <p:extLst>
      <p:ext uri="{BB962C8B-B14F-4D97-AF65-F5344CB8AC3E}">
        <p14:creationId xmlns:p14="http://schemas.microsoft.com/office/powerpoint/2010/main" val="22490018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t-EE" sz="1100" dirty="0">
                <a:latin typeface="+mj-lt"/>
              </a:rPr>
              <a:t>In order </a:t>
            </a:r>
            <a:r>
              <a:rPr lang="et-EE" sz="1100" dirty="0" err="1">
                <a:latin typeface="+mj-lt"/>
              </a:rPr>
              <a:t>to</a:t>
            </a:r>
            <a:r>
              <a:rPr lang="et-EE" sz="1100" dirty="0">
                <a:latin typeface="+mj-lt"/>
              </a:rPr>
              <a:t> </a:t>
            </a:r>
            <a:r>
              <a:rPr lang="et-EE" sz="1100" dirty="0" err="1">
                <a:latin typeface="+mj-lt"/>
              </a:rPr>
              <a:t>maintain</a:t>
            </a:r>
            <a:r>
              <a:rPr lang="et-EE" sz="1100" dirty="0">
                <a:latin typeface="+mj-lt"/>
              </a:rPr>
              <a:t> </a:t>
            </a:r>
            <a:r>
              <a:rPr lang="et-EE" sz="1100" dirty="0" err="1">
                <a:latin typeface="+mj-lt"/>
              </a:rPr>
              <a:t>public</a:t>
            </a:r>
            <a:r>
              <a:rPr lang="et-EE" sz="1100" dirty="0">
                <a:latin typeface="+mj-lt"/>
              </a:rPr>
              <a:t> trust and </a:t>
            </a:r>
            <a:r>
              <a:rPr lang="et-EE" sz="1100" dirty="0" err="1">
                <a:latin typeface="+mj-lt"/>
              </a:rPr>
              <a:t>compliance</a:t>
            </a:r>
            <a:r>
              <a:rPr lang="et-EE" sz="1100" dirty="0">
                <a:latin typeface="+mj-lt"/>
              </a:rPr>
              <a:t>, </a:t>
            </a:r>
            <a:r>
              <a:rPr lang="et-EE" sz="1100" dirty="0" err="1">
                <a:latin typeface="+mj-lt"/>
              </a:rPr>
              <a:t>Data</a:t>
            </a:r>
            <a:r>
              <a:rPr lang="et-EE" sz="1100" dirty="0">
                <a:latin typeface="+mj-lt"/>
              </a:rPr>
              <a:t> </a:t>
            </a:r>
            <a:r>
              <a:rPr lang="et-EE" sz="1100" dirty="0" err="1">
                <a:latin typeface="+mj-lt"/>
              </a:rPr>
              <a:t>privacy</a:t>
            </a:r>
            <a:r>
              <a:rPr lang="et-EE" sz="1100" dirty="0">
                <a:latin typeface="+mj-lt"/>
              </a:rPr>
              <a:t> and </a:t>
            </a:r>
            <a:r>
              <a:rPr lang="et-EE" sz="1100" dirty="0" err="1">
                <a:latin typeface="+mj-lt"/>
              </a:rPr>
              <a:t>security</a:t>
            </a:r>
            <a:r>
              <a:rPr lang="et-EE" sz="1100" dirty="0">
                <a:latin typeface="+mj-lt"/>
              </a:rPr>
              <a:t> </a:t>
            </a:r>
            <a:r>
              <a:rPr lang="et-EE" sz="1100" dirty="0" err="1">
                <a:latin typeface="+mj-lt"/>
              </a:rPr>
              <a:t>is</a:t>
            </a:r>
            <a:r>
              <a:rPr lang="et-EE" sz="1100" dirty="0">
                <a:latin typeface="+mj-lt"/>
              </a:rPr>
              <a:t> </a:t>
            </a:r>
            <a:r>
              <a:rPr lang="et-EE" sz="1100" dirty="0" err="1">
                <a:latin typeface="+mj-lt"/>
              </a:rPr>
              <a:t>critical</a:t>
            </a:r>
            <a:r>
              <a:rPr lang="et-EE" sz="1100" dirty="0">
                <a:latin typeface="+mj-lt"/>
              </a:rPr>
              <a:t> </a:t>
            </a:r>
            <a:r>
              <a:rPr lang="et-EE" sz="1100" dirty="0" err="1">
                <a:latin typeface="+mj-lt"/>
              </a:rPr>
              <a:t>to</a:t>
            </a:r>
            <a:r>
              <a:rPr lang="et-EE" sz="1100" dirty="0">
                <a:latin typeface="+mj-lt"/>
              </a:rPr>
              <a:t> </a:t>
            </a:r>
            <a:r>
              <a:rPr lang="et-EE" sz="1100" dirty="0" err="1">
                <a:latin typeface="+mj-lt"/>
              </a:rPr>
              <a:t>protect</a:t>
            </a:r>
            <a:r>
              <a:rPr lang="et-EE" sz="1100" dirty="0">
                <a:latin typeface="+mj-lt"/>
              </a:rPr>
              <a:t> </a:t>
            </a:r>
            <a:r>
              <a:rPr lang="et-EE" sz="1100" dirty="0" err="1">
                <a:latin typeface="+mj-lt"/>
              </a:rPr>
              <a:t>sensitive</a:t>
            </a:r>
            <a:r>
              <a:rPr lang="et-EE" sz="1100" dirty="0">
                <a:latin typeface="+mj-lt"/>
              </a:rPr>
              <a:t> </a:t>
            </a:r>
            <a:r>
              <a:rPr lang="et-EE" sz="1100" dirty="0" err="1">
                <a:latin typeface="+mj-lt"/>
              </a:rPr>
              <a:t>information</a:t>
            </a:r>
            <a:r>
              <a:rPr lang="et-EE" sz="1100" dirty="0">
                <a:latin typeface="+mj-lt"/>
              </a:rPr>
              <a:t> </a:t>
            </a:r>
            <a:r>
              <a:rPr lang="et-EE" sz="1100" dirty="0" err="1">
                <a:latin typeface="+mj-lt"/>
              </a:rPr>
              <a:t>from</a:t>
            </a:r>
            <a:r>
              <a:rPr lang="et-EE" sz="1100" dirty="0">
                <a:latin typeface="+mj-lt"/>
              </a:rPr>
              <a:t> </a:t>
            </a:r>
            <a:r>
              <a:rPr lang="et-EE" sz="1100" dirty="0" err="1">
                <a:latin typeface="+mj-lt"/>
              </a:rPr>
              <a:t>unauthorized</a:t>
            </a:r>
            <a:r>
              <a:rPr lang="et-EE" sz="1100" dirty="0">
                <a:latin typeface="+mj-lt"/>
              </a:rPr>
              <a:t> </a:t>
            </a:r>
            <a:r>
              <a:rPr lang="et-EE" sz="1100" dirty="0" err="1">
                <a:latin typeface="+mj-lt"/>
              </a:rPr>
              <a:t>access</a:t>
            </a:r>
            <a:r>
              <a:rPr lang="et-EE" sz="1100" dirty="0">
                <a:latin typeface="+mj-lt"/>
              </a:rPr>
              <a:t> </a:t>
            </a:r>
            <a:r>
              <a:rPr lang="et-EE" sz="1100" dirty="0" err="1">
                <a:latin typeface="+mj-lt"/>
              </a:rPr>
              <a:t>or</a:t>
            </a:r>
            <a:r>
              <a:rPr lang="et-EE" sz="1100" dirty="0">
                <a:latin typeface="+mj-lt"/>
              </a:rPr>
              <a:t> </a:t>
            </a:r>
            <a:r>
              <a:rPr lang="et-EE" sz="1100" dirty="0" err="1">
                <a:latin typeface="+mj-lt"/>
              </a:rPr>
              <a:t>breaches</a:t>
            </a:r>
            <a:endParaRPr lang="et-EE" sz="1100" dirty="0">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t-EE" sz="1100" dirty="0">
              <a:latin typeface="+mj-lt"/>
            </a:endParaRPr>
          </a:p>
          <a:p>
            <a:r>
              <a:rPr lang="et-EE" sz="1100" dirty="0" err="1">
                <a:latin typeface="+mj-lt"/>
              </a:rPr>
              <a:t>When</a:t>
            </a:r>
            <a:r>
              <a:rPr lang="et-EE" sz="1100" dirty="0">
                <a:latin typeface="+mj-lt"/>
              </a:rPr>
              <a:t> </a:t>
            </a:r>
            <a:r>
              <a:rPr lang="et-EE" sz="1100" dirty="0" err="1">
                <a:latin typeface="+mj-lt"/>
              </a:rPr>
              <a:t>we</a:t>
            </a:r>
            <a:r>
              <a:rPr lang="et-EE" sz="1100" dirty="0">
                <a:latin typeface="+mj-lt"/>
              </a:rPr>
              <a:t> are </a:t>
            </a:r>
            <a:r>
              <a:rPr lang="et-EE" sz="1100" dirty="0" err="1">
                <a:latin typeface="+mj-lt"/>
              </a:rPr>
              <a:t>dealing</a:t>
            </a:r>
            <a:r>
              <a:rPr lang="et-EE" sz="1100" dirty="0">
                <a:latin typeface="+mj-lt"/>
              </a:rPr>
              <a:t> </a:t>
            </a:r>
            <a:r>
              <a:rPr lang="et-EE" sz="1100" dirty="0" err="1">
                <a:latin typeface="+mj-lt"/>
              </a:rPr>
              <a:t>with</a:t>
            </a:r>
            <a:r>
              <a:rPr lang="et-EE" sz="1100" dirty="0">
                <a:latin typeface="+mj-lt"/>
              </a:rPr>
              <a:t> </a:t>
            </a:r>
            <a:r>
              <a:rPr lang="et-EE" sz="1100" dirty="0" err="1">
                <a:latin typeface="+mj-lt"/>
              </a:rPr>
              <a:t>more</a:t>
            </a:r>
            <a:r>
              <a:rPr lang="et-EE" sz="1100" dirty="0">
                <a:latin typeface="+mj-lt"/>
              </a:rPr>
              <a:t> </a:t>
            </a:r>
            <a:r>
              <a:rPr lang="et-EE" sz="1100" dirty="0" err="1">
                <a:latin typeface="+mj-lt"/>
              </a:rPr>
              <a:t>complex</a:t>
            </a:r>
            <a:r>
              <a:rPr lang="et-EE" sz="1100" dirty="0">
                <a:latin typeface="+mj-lt"/>
              </a:rPr>
              <a:t> AI </a:t>
            </a:r>
            <a:r>
              <a:rPr lang="et-EE" sz="1100" dirty="0" err="1">
                <a:latin typeface="+mj-lt"/>
              </a:rPr>
              <a:t>models</a:t>
            </a:r>
            <a:r>
              <a:rPr lang="et-EE" sz="1100" dirty="0">
                <a:latin typeface="+mj-lt"/>
              </a:rPr>
              <a:t> </a:t>
            </a:r>
            <a:r>
              <a:rPr lang="et-EE" sz="1100" dirty="0" err="1">
                <a:latin typeface="+mj-lt"/>
              </a:rPr>
              <a:t>such</a:t>
            </a:r>
            <a:r>
              <a:rPr lang="et-EE" sz="1100" dirty="0">
                <a:latin typeface="+mj-lt"/>
              </a:rPr>
              <a:t> as </a:t>
            </a:r>
            <a:r>
              <a:rPr lang="et-EE" sz="1100" dirty="0" err="1">
                <a:latin typeface="+mj-lt"/>
              </a:rPr>
              <a:t>neural</a:t>
            </a:r>
            <a:r>
              <a:rPr lang="et-EE" sz="1100" dirty="0">
                <a:latin typeface="+mj-lt"/>
              </a:rPr>
              <a:t> </a:t>
            </a:r>
            <a:r>
              <a:rPr lang="et-EE" sz="1100" dirty="0" err="1">
                <a:latin typeface="+mj-lt"/>
              </a:rPr>
              <a:t>network</a:t>
            </a:r>
            <a:r>
              <a:rPr lang="et-EE" sz="1100" dirty="0">
                <a:latin typeface="+mj-lt"/>
              </a:rPr>
              <a:t> </a:t>
            </a:r>
            <a:r>
              <a:rPr lang="et-EE" sz="1100" dirty="0" err="1">
                <a:latin typeface="+mj-lt"/>
              </a:rPr>
              <a:t>models</a:t>
            </a:r>
            <a:r>
              <a:rPr lang="et-EE" sz="1100" dirty="0">
                <a:latin typeface="+mj-lt"/>
              </a:rPr>
              <a:t>, </a:t>
            </a:r>
            <a:r>
              <a:rPr lang="et-EE" sz="1100" dirty="0" err="1">
                <a:latin typeface="+mj-lt"/>
              </a:rPr>
              <a:t>there</a:t>
            </a:r>
            <a:r>
              <a:rPr lang="et-EE" sz="1100" dirty="0">
                <a:latin typeface="+mj-lt"/>
              </a:rPr>
              <a:t> </a:t>
            </a:r>
            <a:r>
              <a:rPr lang="et-EE" sz="1100" dirty="0" err="1">
                <a:latin typeface="+mj-lt"/>
              </a:rPr>
              <a:t>is</a:t>
            </a:r>
            <a:r>
              <a:rPr lang="et-EE" sz="1100" dirty="0">
                <a:latin typeface="+mj-lt"/>
              </a:rPr>
              <a:t> </a:t>
            </a:r>
            <a:r>
              <a:rPr lang="et-EE" sz="1100" dirty="0" err="1">
                <a:latin typeface="+mj-lt"/>
              </a:rPr>
              <a:t>the</a:t>
            </a:r>
            <a:r>
              <a:rPr lang="et-EE" sz="1100" dirty="0">
                <a:latin typeface="+mj-lt"/>
              </a:rPr>
              <a:t> </a:t>
            </a:r>
            <a:r>
              <a:rPr lang="et-EE" sz="1100" dirty="0" err="1">
                <a:latin typeface="+mj-lt"/>
              </a:rPr>
              <a:t>issue</a:t>
            </a:r>
            <a:r>
              <a:rPr lang="et-EE" sz="1100" dirty="0">
                <a:latin typeface="+mj-lt"/>
              </a:rPr>
              <a:t> of </a:t>
            </a:r>
            <a:r>
              <a:rPr lang="et-EE" sz="1100" dirty="0" err="1">
                <a:latin typeface="+mj-lt"/>
              </a:rPr>
              <a:t>transparency</a:t>
            </a:r>
            <a:r>
              <a:rPr lang="et-EE" sz="1100" dirty="0">
                <a:latin typeface="+mj-lt"/>
              </a:rPr>
              <a:t>. </a:t>
            </a:r>
            <a:r>
              <a:rPr lang="et-EE" sz="1100" dirty="0" err="1">
                <a:latin typeface="+mj-lt"/>
              </a:rPr>
              <a:t>Can</a:t>
            </a:r>
            <a:r>
              <a:rPr lang="et-EE" sz="1100" dirty="0">
                <a:latin typeface="+mj-lt"/>
              </a:rPr>
              <a:t> </a:t>
            </a:r>
            <a:r>
              <a:rPr lang="et-EE" sz="1100" dirty="0" err="1">
                <a:latin typeface="+mj-lt"/>
              </a:rPr>
              <a:t>we</a:t>
            </a:r>
            <a:r>
              <a:rPr lang="et-EE" sz="1100" dirty="0">
                <a:latin typeface="+mj-lt"/>
              </a:rPr>
              <a:t> </a:t>
            </a:r>
            <a:r>
              <a:rPr lang="et-EE" sz="1100" dirty="0" err="1">
                <a:latin typeface="+mj-lt"/>
              </a:rPr>
              <a:t>explain</a:t>
            </a:r>
            <a:r>
              <a:rPr lang="et-EE" sz="1100" dirty="0">
                <a:latin typeface="+mj-lt"/>
              </a:rPr>
              <a:t> </a:t>
            </a:r>
            <a:r>
              <a:rPr lang="et-EE" sz="1100" dirty="0" err="1">
                <a:latin typeface="+mj-lt"/>
              </a:rPr>
              <a:t>why</a:t>
            </a:r>
            <a:r>
              <a:rPr lang="et-EE" sz="1100" dirty="0">
                <a:latin typeface="+mj-lt"/>
              </a:rPr>
              <a:t> </a:t>
            </a:r>
            <a:r>
              <a:rPr lang="et-EE" sz="1100" dirty="0" err="1">
                <a:latin typeface="+mj-lt"/>
              </a:rPr>
              <a:t>our</a:t>
            </a:r>
            <a:r>
              <a:rPr lang="et-EE" sz="1100" dirty="0">
                <a:latin typeface="+mj-lt"/>
              </a:rPr>
              <a:t> </a:t>
            </a:r>
            <a:r>
              <a:rPr lang="et-EE" sz="1100" dirty="0" err="1">
                <a:latin typeface="+mj-lt"/>
              </a:rPr>
              <a:t>model</a:t>
            </a:r>
            <a:r>
              <a:rPr lang="et-EE" sz="1100" dirty="0">
                <a:latin typeface="+mj-lt"/>
              </a:rPr>
              <a:t> </a:t>
            </a:r>
            <a:r>
              <a:rPr lang="et-EE" sz="1100" dirty="0" err="1">
                <a:latin typeface="+mj-lt"/>
              </a:rPr>
              <a:t>produced</a:t>
            </a:r>
            <a:r>
              <a:rPr lang="et-EE" sz="1100" dirty="0">
                <a:latin typeface="+mj-lt"/>
              </a:rPr>
              <a:t> a </a:t>
            </a:r>
            <a:r>
              <a:rPr lang="et-EE" sz="1100" dirty="0" err="1">
                <a:latin typeface="+mj-lt"/>
              </a:rPr>
              <a:t>certain</a:t>
            </a:r>
            <a:r>
              <a:rPr lang="et-EE" sz="1100" dirty="0">
                <a:latin typeface="+mj-lt"/>
              </a:rPr>
              <a:t> </a:t>
            </a:r>
            <a:r>
              <a:rPr lang="et-EE" sz="1100" dirty="0" err="1">
                <a:latin typeface="+mj-lt"/>
              </a:rPr>
              <a:t>result</a:t>
            </a:r>
            <a:r>
              <a:rPr lang="et-EE" sz="1100" dirty="0">
                <a:latin typeface="+mj-lt"/>
              </a:rPr>
              <a:t>?</a:t>
            </a:r>
          </a:p>
          <a:p>
            <a:endParaRPr lang="et-EE" sz="1100" dirty="0">
              <a:latin typeface="+mj-lt"/>
            </a:endParaRPr>
          </a:p>
          <a:p>
            <a:r>
              <a:rPr lang="et-EE" sz="1100" dirty="0" err="1">
                <a:latin typeface="+mj-lt"/>
              </a:rPr>
              <a:t>Data</a:t>
            </a:r>
            <a:r>
              <a:rPr lang="et-EE" sz="1100" dirty="0">
                <a:latin typeface="+mj-lt"/>
              </a:rPr>
              <a:t> </a:t>
            </a:r>
            <a:r>
              <a:rPr lang="et-EE" sz="1100" dirty="0" err="1">
                <a:latin typeface="+mj-lt"/>
              </a:rPr>
              <a:t>quality</a:t>
            </a:r>
            <a:r>
              <a:rPr lang="et-EE" sz="1100" dirty="0">
                <a:latin typeface="+mj-lt"/>
              </a:rPr>
              <a:t> </a:t>
            </a:r>
            <a:r>
              <a:rPr lang="et-EE" sz="1100" dirty="0" err="1">
                <a:latin typeface="+mj-lt"/>
              </a:rPr>
              <a:t>is</a:t>
            </a:r>
            <a:r>
              <a:rPr lang="et-EE" sz="1100" dirty="0">
                <a:latin typeface="+mj-lt"/>
              </a:rPr>
              <a:t> </a:t>
            </a:r>
            <a:r>
              <a:rPr lang="et-EE" sz="1100" dirty="0" err="1">
                <a:latin typeface="+mj-lt"/>
              </a:rPr>
              <a:t>paramount</a:t>
            </a:r>
            <a:r>
              <a:rPr lang="et-EE" sz="1100" dirty="0">
                <a:latin typeface="+mj-lt"/>
              </a:rPr>
              <a:t>. In </a:t>
            </a:r>
            <a:r>
              <a:rPr lang="et-EE" sz="1100" dirty="0" err="1">
                <a:latin typeface="+mj-lt"/>
              </a:rPr>
              <a:t>the</a:t>
            </a:r>
            <a:r>
              <a:rPr lang="et-EE" sz="1100" dirty="0">
                <a:latin typeface="+mj-lt"/>
              </a:rPr>
              <a:t> </a:t>
            </a:r>
            <a:r>
              <a:rPr lang="et-EE" sz="1100" dirty="0" err="1">
                <a:latin typeface="+mj-lt"/>
              </a:rPr>
              <a:t>data</a:t>
            </a:r>
            <a:r>
              <a:rPr lang="et-EE" sz="1100" dirty="0">
                <a:latin typeface="+mj-lt"/>
              </a:rPr>
              <a:t> </a:t>
            </a:r>
            <a:r>
              <a:rPr lang="et-EE" sz="1100" dirty="0" err="1">
                <a:latin typeface="+mj-lt"/>
              </a:rPr>
              <a:t>science</a:t>
            </a:r>
            <a:r>
              <a:rPr lang="et-EE" sz="1100" dirty="0">
                <a:latin typeface="+mj-lt"/>
              </a:rPr>
              <a:t> </a:t>
            </a:r>
            <a:r>
              <a:rPr lang="et-EE" sz="1100" dirty="0" err="1">
                <a:latin typeface="+mj-lt"/>
              </a:rPr>
              <a:t>community</a:t>
            </a:r>
            <a:r>
              <a:rPr lang="et-EE" sz="1100" dirty="0">
                <a:latin typeface="+mj-lt"/>
              </a:rPr>
              <a:t> </a:t>
            </a:r>
            <a:r>
              <a:rPr lang="et-EE" sz="1100" dirty="0" err="1">
                <a:latin typeface="+mj-lt"/>
              </a:rPr>
              <a:t>the</a:t>
            </a:r>
            <a:r>
              <a:rPr lang="et-EE" sz="1100" dirty="0">
                <a:latin typeface="+mj-lt"/>
              </a:rPr>
              <a:t> </a:t>
            </a:r>
            <a:r>
              <a:rPr lang="et-EE" sz="1100" dirty="0" err="1">
                <a:latin typeface="+mj-lt"/>
              </a:rPr>
              <a:t>saying</a:t>
            </a:r>
            <a:r>
              <a:rPr lang="et-EE" sz="1100" dirty="0">
                <a:latin typeface="+mj-lt"/>
              </a:rPr>
              <a:t> </a:t>
            </a:r>
            <a:r>
              <a:rPr lang="et-EE" sz="1100" dirty="0" err="1">
                <a:latin typeface="+mj-lt"/>
              </a:rPr>
              <a:t>is</a:t>
            </a:r>
            <a:r>
              <a:rPr lang="et-EE" sz="1100" dirty="0">
                <a:latin typeface="+mj-lt"/>
              </a:rPr>
              <a:t> ‘</a:t>
            </a:r>
            <a:r>
              <a:rPr lang="et-EE" sz="1100" dirty="0" err="1">
                <a:latin typeface="+mj-lt"/>
              </a:rPr>
              <a:t>garbage</a:t>
            </a:r>
            <a:r>
              <a:rPr lang="et-EE" sz="1100" dirty="0">
                <a:latin typeface="+mj-lt"/>
              </a:rPr>
              <a:t> in, </a:t>
            </a:r>
            <a:r>
              <a:rPr lang="et-EE" sz="1100" dirty="0" err="1">
                <a:latin typeface="+mj-lt"/>
              </a:rPr>
              <a:t>garbage</a:t>
            </a:r>
            <a:r>
              <a:rPr lang="et-EE" sz="1100" dirty="0">
                <a:latin typeface="+mj-lt"/>
              </a:rPr>
              <a:t> </a:t>
            </a:r>
            <a:r>
              <a:rPr lang="et-EE" sz="1100" dirty="0" err="1">
                <a:latin typeface="+mj-lt"/>
              </a:rPr>
              <a:t>out</a:t>
            </a:r>
            <a:r>
              <a:rPr lang="et-EE" sz="1100" dirty="0">
                <a:latin typeface="+mj-lt"/>
              </a:rPr>
              <a:t>’. </a:t>
            </a:r>
            <a:r>
              <a:rPr lang="et-EE" sz="1100" dirty="0" err="1">
                <a:latin typeface="+mj-lt"/>
              </a:rPr>
              <a:t>If</a:t>
            </a:r>
            <a:r>
              <a:rPr lang="et-EE" sz="1100" dirty="0">
                <a:latin typeface="+mj-lt"/>
              </a:rPr>
              <a:t> </a:t>
            </a:r>
            <a:r>
              <a:rPr lang="et-EE" sz="1100" dirty="0" err="1">
                <a:latin typeface="+mj-lt"/>
              </a:rPr>
              <a:t>our</a:t>
            </a:r>
            <a:r>
              <a:rPr lang="et-EE" sz="1100" dirty="0">
                <a:latin typeface="+mj-lt"/>
              </a:rPr>
              <a:t> </a:t>
            </a:r>
            <a:r>
              <a:rPr lang="et-EE" sz="1100" dirty="0" err="1">
                <a:latin typeface="+mj-lt"/>
              </a:rPr>
              <a:t>input</a:t>
            </a:r>
            <a:r>
              <a:rPr lang="et-EE" sz="1100" dirty="0">
                <a:latin typeface="+mj-lt"/>
              </a:rPr>
              <a:t> </a:t>
            </a:r>
            <a:r>
              <a:rPr lang="et-EE" sz="1100" dirty="0" err="1">
                <a:latin typeface="+mj-lt"/>
              </a:rPr>
              <a:t>data</a:t>
            </a:r>
            <a:r>
              <a:rPr lang="et-EE" sz="1100" dirty="0">
                <a:latin typeface="+mj-lt"/>
              </a:rPr>
              <a:t> </a:t>
            </a:r>
            <a:r>
              <a:rPr lang="et-EE" sz="1100" dirty="0" err="1">
                <a:latin typeface="+mj-lt"/>
              </a:rPr>
              <a:t>is</a:t>
            </a:r>
            <a:r>
              <a:rPr lang="et-EE" sz="1100" dirty="0">
                <a:latin typeface="+mj-lt"/>
              </a:rPr>
              <a:t> </a:t>
            </a:r>
            <a:r>
              <a:rPr lang="et-EE" sz="1100" dirty="0" err="1">
                <a:latin typeface="+mj-lt"/>
              </a:rPr>
              <a:t>incomplete</a:t>
            </a:r>
            <a:r>
              <a:rPr lang="et-EE" sz="1100" dirty="0">
                <a:latin typeface="+mj-lt"/>
              </a:rPr>
              <a:t> </a:t>
            </a:r>
            <a:r>
              <a:rPr lang="et-EE" sz="1100" dirty="0" err="1">
                <a:latin typeface="+mj-lt"/>
              </a:rPr>
              <a:t>or</a:t>
            </a:r>
            <a:r>
              <a:rPr lang="et-EE" sz="1100" dirty="0">
                <a:latin typeface="+mj-lt"/>
              </a:rPr>
              <a:t> </a:t>
            </a:r>
            <a:r>
              <a:rPr lang="et-EE" sz="1100" dirty="0" err="1">
                <a:latin typeface="+mj-lt"/>
              </a:rPr>
              <a:t>unbalanced</a:t>
            </a:r>
            <a:r>
              <a:rPr lang="et-EE" sz="1100" dirty="0">
                <a:latin typeface="+mj-lt"/>
              </a:rPr>
              <a:t>, </a:t>
            </a:r>
            <a:r>
              <a:rPr lang="et-EE" sz="1100" dirty="0" err="1">
                <a:latin typeface="+mj-lt"/>
              </a:rPr>
              <a:t>then</a:t>
            </a:r>
            <a:r>
              <a:rPr lang="et-EE" sz="1100" dirty="0">
                <a:latin typeface="+mj-lt"/>
              </a:rPr>
              <a:t> so </a:t>
            </a:r>
            <a:r>
              <a:rPr lang="et-EE" sz="1100" dirty="0" err="1">
                <a:latin typeface="+mj-lt"/>
              </a:rPr>
              <a:t>will</a:t>
            </a:r>
            <a:r>
              <a:rPr lang="et-EE" sz="1100" dirty="0">
                <a:latin typeface="+mj-lt"/>
              </a:rPr>
              <a:t> </a:t>
            </a:r>
            <a:r>
              <a:rPr lang="et-EE" sz="1100" dirty="0" err="1">
                <a:latin typeface="+mj-lt"/>
              </a:rPr>
              <a:t>be</a:t>
            </a:r>
            <a:r>
              <a:rPr lang="et-EE" sz="1100" dirty="0">
                <a:latin typeface="+mj-lt"/>
              </a:rPr>
              <a:t> </a:t>
            </a:r>
            <a:r>
              <a:rPr lang="et-EE" sz="1100" dirty="0" err="1">
                <a:latin typeface="+mj-lt"/>
              </a:rPr>
              <a:t>the</a:t>
            </a:r>
            <a:r>
              <a:rPr lang="et-EE" sz="1100" dirty="0">
                <a:latin typeface="+mj-lt"/>
              </a:rPr>
              <a:t> </a:t>
            </a:r>
            <a:r>
              <a:rPr lang="et-EE" sz="1100" dirty="0" err="1">
                <a:latin typeface="+mj-lt"/>
              </a:rPr>
              <a:t>result</a:t>
            </a:r>
            <a:r>
              <a:rPr lang="et-EE" sz="1100" dirty="0">
                <a:latin typeface="+mj-lt"/>
              </a:rPr>
              <a:t> of </a:t>
            </a:r>
            <a:r>
              <a:rPr lang="et-EE" sz="1100" dirty="0" err="1">
                <a:latin typeface="+mj-lt"/>
              </a:rPr>
              <a:t>the</a:t>
            </a:r>
            <a:r>
              <a:rPr lang="et-EE" sz="1100" dirty="0">
                <a:latin typeface="+mj-lt"/>
              </a:rPr>
              <a:t> </a:t>
            </a:r>
            <a:r>
              <a:rPr lang="et-EE" sz="1100" dirty="0" err="1">
                <a:latin typeface="+mj-lt"/>
              </a:rPr>
              <a:t>model</a:t>
            </a:r>
            <a:r>
              <a:rPr lang="et-EE" sz="1100" dirty="0">
                <a:latin typeface="+mj-lt"/>
              </a:rPr>
              <a:t>.</a:t>
            </a:r>
          </a:p>
          <a:p>
            <a:endParaRPr lang="et-EE" sz="1100" dirty="0">
              <a:latin typeface="+mj-lt"/>
            </a:endParaRPr>
          </a:p>
          <a:p>
            <a:r>
              <a:rPr lang="et-EE" sz="1100" dirty="0">
                <a:latin typeface="+mj-lt"/>
              </a:rPr>
              <a:t>And last </a:t>
            </a:r>
            <a:r>
              <a:rPr lang="et-EE" sz="1100" dirty="0" err="1">
                <a:latin typeface="+mj-lt"/>
              </a:rPr>
              <a:t>but</a:t>
            </a:r>
            <a:r>
              <a:rPr lang="et-EE" sz="1100" dirty="0">
                <a:latin typeface="+mj-lt"/>
              </a:rPr>
              <a:t> </a:t>
            </a:r>
            <a:r>
              <a:rPr lang="et-EE" sz="1100" dirty="0" err="1">
                <a:latin typeface="+mj-lt"/>
              </a:rPr>
              <a:t>not</a:t>
            </a:r>
            <a:r>
              <a:rPr lang="et-EE" sz="1100" dirty="0">
                <a:latin typeface="+mj-lt"/>
              </a:rPr>
              <a:t> </a:t>
            </a:r>
            <a:r>
              <a:rPr lang="et-EE" sz="1100" dirty="0" err="1">
                <a:latin typeface="+mj-lt"/>
              </a:rPr>
              <a:t>least</a:t>
            </a:r>
            <a:r>
              <a:rPr lang="et-EE" sz="1100" dirty="0">
                <a:latin typeface="+mj-lt"/>
              </a:rPr>
              <a:t>: In </a:t>
            </a:r>
            <a:r>
              <a:rPr lang="et-EE" sz="1100" dirty="0" err="1">
                <a:latin typeface="+mj-lt"/>
              </a:rPr>
              <a:t>the</a:t>
            </a:r>
            <a:r>
              <a:rPr lang="et-EE" sz="1100" dirty="0">
                <a:latin typeface="+mj-lt"/>
              </a:rPr>
              <a:t> </a:t>
            </a:r>
            <a:r>
              <a:rPr lang="et-EE" sz="1100" dirty="0" err="1">
                <a:latin typeface="+mj-lt"/>
              </a:rPr>
              <a:t>midst</a:t>
            </a:r>
            <a:r>
              <a:rPr lang="et-EE" sz="1100" dirty="0">
                <a:latin typeface="+mj-lt"/>
              </a:rPr>
              <a:t> of </a:t>
            </a:r>
            <a:r>
              <a:rPr lang="et-EE" sz="1100" dirty="0" err="1">
                <a:latin typeface="+mj-lt"/>
              </a:rPr>
              <a:t>the</a:t>
            </a:r>
            <a:r>
              <a:rPr lang="et-EE" sz="1100" dirty="0">
                <a:latin typeface="+mj-lt"/>
              </a:rPr>
              <a:t> AI </a:t>
            </a:r>
            <a:r>
              <a:rPr lang="et-EE" sz="1100" dirty="0" err="1">
                <a:latin typeface="+mj-lt"/>
              </a:rPr>
              <a:t>hype</a:t>
            </a:r>
            <a:r>
              <a:rPr lang="et-EE" sz="1100" dirty="0">
                <a:latin typeface="+mj-lt"/>
              </a:rPr>
              <a:t>, </a:t>
            </a:r>
            <a:r>
              <a:rPr lang="et-EE" sz="1100" dirty="0" err="1">
                <a:latin typeface="+mj-lt"/>
              </a:rPr>
              <a:t>it</a:t>
            </a:r>
            <a:r>
              <a:rPr lang="et-EE" sz="1100" dirty="0">
                <a:latin typeface="+mj-lt"/>
              </a:rPr>
              <a:t> </a:t>
            </a:r>
            <a:r>
              <a:rPr lang="et-EE" sz="1100" dirty="0" err="1">
                <a:latin typeface="+mj-lt"/>
              </a:rPr>
              <a:t>has</a:t>
            </a:r>
            <a:r>
              <a:rPr lang="et-EE" sz="1100" dirty="0">
                <a:latin typeface="+mj-lt"/>
              </a:rPr>
              <a:t> </a:t>
            </a:r>
            <a:r>
              <a:rPr lang="et-EE" sz="1100" dirty="0" err="1">
                <a:latin typeface="+mj-lt"/>
              </a:rPr>
              <a:t>become</a:t>
            </a:r>
            <a:r>
              <a:rPr lang="et-EE" sz="1100" dirty="0">
                <a:latin typeface="+mj-lt"/>
              </a:rPr>
              <a:t> a </a:t>
            </a:r>
            <a:r>
              <a:rPr lang="et-EE" sz="1100" dirty="0" err="1">
                <a:latin typeface="+mj-lt"/>
              </a:rPr>
              <a:t>solution</a:t>
            </a:r>
            <a:r>
              <a:rPr lang="et-EE" sz="1100" dirty="0">
                <a:latin typeface="+mj-lt"/>
              </a:rPr>
              <a:t> looking </a:t>
            </a:r>
            <a:r>
              <a:rPr lang="et-EE" sz="1100" dirty="0" err="1">
                <a:latin typeface="+mj-lt"/>
              </a:rPr>
              <a:t>for</a:t>
            </a:r>
            <a:r>
              <a:rPr lang="et-EE" sz="1100" dirty="0">
                <a:latin typeface="+mj-lt"/>
              </a:rPr>
              <a:t> a </a:t>
            </a:r>
            <a:r>
              <a:rPr lang="et-EE" sz="1100" dirty="0" err="1">
                <a:latin typeface="+mj-lt"/>
              </a:rPr>
              <a:t>problem</a:t>
            </a:r>
            <a:r>
              <a:rPr lang="et-EE" sz="1100" dirty="0">
                <a:latin typeface="+mj-lt"/>
              </a:rPr>
              <a:t>. </a:t>
            </a:r>
            <a:r>
              <a:rPr lang="et-EE" sz="1100" dirty="0" err="1">
                <a:latin typeface="+mj-lt"/>
              </a:rPr>
              <a:t>Many</a:t>
            </a:r>
            <a:r>
              <a:rPr lang="et-EE" sz="1100" dirty="0">
                <a:latin typeface="+mj-lt"/>
              </a:rPr>
              <a:t> </a:t>
            </a:r>
            <a:r>
              <a:rPr lang="et-EE" sz="1100" dirty="0" err="1">
                <a:latin typeface="+mj-lt"/>
              </a:rPr>
              <a:t>people</a:t>
            </a:r>
            <a:r>
              <a:rPr lang="et-EE" sz="1100" dirty="0">
                <a:latin typeface="+mj-lt"/>
              </a:rPr>
              <a:t> are </a:t>
            </a:r>
            <a:r>
              <a:rPr lang="et-EE" sz="1100" dirty="0" err="1">
                <a:latin typeface="+mj-lt"/>
              </a:rPr>
              <a:t>overly</a:t>
            </a:r>
            <a:r>
              <a:rPr lang="et-EE" sz="1100" dirty="0">
                <a:latin typeface="+mj-lt"/>
              </a:rPr>
              <a:t> </a:t>
            </a:r>
            <a:r>
              <a:rPr lang="et-EE" sz="1100" dirty="0" err="1">
                <a:latin typeface="+mj-lt"/>
              </a:rPr>
              <a:t>eager</a:t>
            </a:r>
            <a:r>
              <a:rPr lang="et-EE" sz="1100" dirty="0">
                <a:latin typeface="+mj-lt"/>
              </a:rPr>
              <a:t> </a:t>
            </a:r>
            <a:r>
              <a:rPr lang="et-EE" sz="1100" dirty="0" err="1">
                <a:latin typeface="+mj-lt"/>
              </a:rPr>
              <a:t>to</a:t>
            </a:r>
            <a:r>
              <a:rPr lang="et-EE" sz="1100" dirty="0">
                <a:latin typeface="+mj-lt"/>
              </a:rPr>
              <a:t> </a:t>
            </a:r>
            <a:r>
              <a:rPr lang="et-EE" sz="1100" dirty="0" err="1">
                <a:latin typeface="+mj-lt"/>
              </a:rPr>
              <a:t>apply</a:t>
            </a:r>
            <a:r>
              <a:rPr lang="et-EE" sz="1100" dirty="0">
                <a:latin typeface="+mj-lt"/>
              </a:rPr>
              <a:t> AI </a:t>
            </a:r>
            <a:r>
              <a:rPr lang="et-EE" sz="1100" dirty="0" err="1">
                <a:latin typeface="+mj-lt"/>
              </a:rPr>
              <a:t>to</a:t>
            </a:r>
            <a:r>
              <a:rPr lang="et-EE" sz="1100" dirty="0">
                <a:latin typeface="+mj-lt"/>
              </a:rPr>
              <a:t> </a:t>
            </a:r>
            <a:r>
              <a:rPr lang="et-EE" sz="1100" dirty="0" err="1">
                <a:latin typeface="+mj-lt"/>
              </a:rPr>
              <a:t>everything</a:t>
            </a:r>
            <a:r>
              <a:rPr lang="et-EE" sz="1100" dirty="0">
                <a:latin typeface="+mj-lt"/>
              </a:rPr>
              <a:t> </a:t>
            </a:r>
            <a:r>
              <a:rPr lang="et-EE" sz="1100" dirty="0" err="1">
                <a:latin typeface="+mj-lt"/>
              </a:rPr>
              <a:t>without</a:t>
            </a:r>
            <a:r>
              <a:rPr lang="et-EE" sz="1100" dirty="0">
                <a:latin typeface="+mj-lt"/>
              </a:rPr>
              <a:t> </a:t>
            </a:r>
            <a:r>
              <a:rPr lang="et-EE" sz="1100" dirty="0" err="1">
                <a:latin typeface="+mj-lt"/>
              </a:rPr>
              <a:t>understanding</a:t>
            </a:r>
            <a:r>
              <a:rPr lang="et-EE" sz="1100" dirty="0">
                <a:latin typeface="+mj-lt"/>
              </a:rPr>
              <a:t> </a:t>
            </a:r>
            <a:r>
              <a:rPr lang="et-EE" sz="1100" dirty="0" err="1">
                <a:latin typeface="+mj-lt"/>
              </a:rPr>
              <a:t>the</a:t>
            </a:r>
            <a:r>
              <a:rPr lang="et-EE" sz="1100" dirty="0">
                <a:latin typeface="+mj-lt"/>
              </a:rPr>
              <a:t> </a:t>
            </a:r>
            <a:r>
              <a:rPr lang="et-EE" sz="1100" dirty="0" err="1">
                <a:latin typeface="+mj-lt"/>
              </a:rPr>
              <a:t>specific</a:t>
            </a:r>
            <a:r>
              <a:rPr lang="et-EE" sz="1100" dirty="0">
                <a:latin typeface="+mj-lt"/>
              </a:rPr>
              <a:t> </a:t>
            </a:r>
            <a:r>
              <a:rPr lang="et-EE" sz="1100" dirty="0" err="1">
                <a:latin typeface="+mj-lt"/>
              </a:rPr>
              <a:t>issues</a:t>
            </a:r>
            <a:r>
              <a:rPr lang="et-EE" sz="1100" dirty="0">
                <a:latin typeface="+mj-lt"/>
              </a:rPr>
              <a:t> </a:t>
            </a:r>
            <a:r>
              <a:rPr lang="et-EE" sz="1100" dirty="0" err="1">
                <a:latin typeface="+mj-lt"/>
              </a:rPr>
              <a:t>that</a:t>
            </a:r>
            <a:r>
              <a:rPr lang="et-EE" sz="1100" dirty="0">
                <a:latin typeface="+mj-lt"/>
              </a:rPr>
              <a:t> need </a:t>
            </a:r>
            <a:r>
              <a:rPr lang="et-EE" sz="1100" dirty="0" err="1">
                <a:latin typeface="+mj-lt"/>
              </a:rPr>
              <a:t>to</a:t>
            </a:r>
            <a:r>
              <a:rPr lang="et-EE" sz="1100" dirty="0">
                <a:latin typeface="+mj-lt"/>
              </a:rPr>
              <a:t> </a:t>
            </a:r>
            <a:r>
              <a:rPr lang="et-EE" sz="1100" dirty="0" err="1">
                <a:latin typeface="+mj-lt"/>
              </a:rPr>
              <a:t>be</a:t>
            </a:r>
            <a:r>
              <a:rPr lang="et-EE" sz="1100" dirty="0">
                <a:latin typeface="+mj-lt"/>
              </a:rPr>
              <a:t> </a:t>
            </a:r>
            <a:r>
              <a:rPr lang="et-EE" sz="1100" dirty="0" err="1">
                <a:latin typeface="+mj-lt"/>
              </a:rPr>
              <a:t>addressed</a:t>
            </a:r>
            <a:r>
              <a:rPr lang="et-EE" sz="1100" dirty="0">
                <a:latin typeface="+mj-lt"/>
              </a:rPr>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03FC2F-D56F-4D2E-BCDB-79C198737EDA}" type="slidenum">
              <a:rPr kumimoji="0" lang="et-E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t-E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91996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a:t>AI </a:t>
            </a:r>
            <a:r>
              <a:rPr lang="et-EE" dirty="0" err="1"/>
              <a:t>systems</a:t>
            </a:r>
            <a:r>
              <a:rPr lang="et-EE" dirty="0"/>
              <a:t> have </a:t>
            </a:r>
            <a:r>
              <a:rPr lang="et-EE" dirty="0" err="1"/>
              <a:t>been</a:t>
            </a:r>
            <a:r>
              <a:rPr lang="et-EE" dirty="0"/>
              <a:t> </a:t>
            </a:r>
            <a:r>
              <a:rPr lang="et-EE" dirty="0" err="1"/>
              <a:t>developed</a:t>
            </a:r>
            <a:r>
              <a:rPr lang="et-EE" dirty="0"/>
              <a:t> </a:t>
            </a:r>
            <a:r>
              <a:rPr lang="et-EE" dirty="0" err="1"/>
              <a:t>or</a:t>
            </a:r>
            <a:r>
              <a:rPr lang="et-EE" dirty="0"/>
              <a:t> are in </a:t>
            </a:r>
            <a:r>
              <a:rPr lang="et-EE" dirty="0" err="1"/>
              <a:t>development</a:t>
            </a:r>
            <a:r>
              <a:rPr lang="et-EE" dirty="0"/>
              <a:t> in </a:t>
            </a:r>
            <a:r>
              <a:rPr lang="et-EE" dirty="0" err="1"/>
              <a:t>public</a:t>
            </a:r>
            <a:r>
              <a:rPr lang="et-EE" dirty="0"/>
              <a:t> </a:t>
            </a:r>
            <a:r>
              <a:rPr lang="et-EE" dirty="0" err="1"/>
              <a:t>administrations</a:t>
            </a:r>
            <a:r>
              <a:rPr lang="et-EE" dirty="0"/>
              <a:t> all </a:t>
            </a:r>
            <a:r>
              <a:rPr lang="et-EE" dirty="0" err="1"/>
              <a:t>over</a:t>
            </a:r>
            <a:r>
              <a:rPr lang="et-EE" dirty="0"/>
              <a:t> EU.</a:t>
            </a:r>
          </a:p>
          <a:p>
            <a:endParaRPr lang="et-EE" dirty="0"/>
          </a:p>
          <a:p>
            <a:r>
              <a:rPr lang="et-EE" dirty="0" err="1"/>
              <a:t>Many</a:t>
            </a:r>
            <a:r>
              <a:rPr lang="et-EE" dirty="0"/>
              <a:t> of </a:t>
            </a:r>
            <a:r>
              <a:rPr lang="et-EE" dirty="0" err="1"/>
              <a:t>our</a:t>
            </a:r>
            <a:r>
              <a:rPr lang="et-EE" dirty="0"/>
              <a:t> AI </a:t>
            </a:r>
            <a:r>
              <a:rPr lang="et-EE" dirty="0" err="1"/>
              <a:t>projects</a:t>
            </a:r>
            <a:r>
              <a:rPr lang="et-EE" dirty="0"/>
              <a:t> </a:t>
            </a:r>
            <a:r>
              <a:rPr lang="et-EE" dirty="0" err="1"/>
              <a:t>were</a:t>
            </a:r>
            <a:r>
              <a:rPr lang="et-EE" dirty="0"/>
              <a:t> </a:t>
            </a:r>
            <a:r>
              <a:rPr lang="et-EE" dirty="0" err="1"/>
              <a:t>influenced</a:t>
            </a:r>
            <a:r>
              <a:rPr lang="et-EE" dirty="0"/>
              <a:t> by </a:t>
            </a:r>
            <a:r>
              <a:rPr lang="et-EE" dirty="0" err="1"/>
              <a:t>the</a:t>
            </a:r>
            <a:r>
              <a:rPr lang="et-EE" dirty="0"/>
              <a:t> </a:t>
            </a:r>
            <a:r>
              <a:rPr lang="et-EE" dirty="0" err="1"/>
              <a:t>successful</a:t>
            </a:r>
            <a:r>
              <a:rPr lang="et-EE" dirty="0"/>
              <a:t> </a:t>
            </a:r>
            <a:r>
              <a:rPr lang="et-EE" dirty="0" err="1"/>
              <a:t>deployment</a:t>
            </a:r>
            <a:r>
              <a:rPr lang="et-EE" dirty="0"/>
              <a:t> of AI </a:t>
            </a:r>
            <a:r>
              <a:rPr lang="et-EE" dirty="0" err="1"/>
              <a:t>projects</a:t>
            </a:r>
            <a:r>
              <a:rPr lang="et-EE" dirty="0"/>
              <a:t> by Tax </a:t>
            </a:r>
            <a:r>
              <a:rPr lang="et-EE" dirty="0" err="1"/>
              <a:t>authorities</a:t>
            </a:r>
            <a:r>
              <a:rPr lang="et-EE" dirty="0"/>
              <a:t> in </a:t>
            </a:r>
            <a:r>
              <a:rPr lang="et-EE" dirty="0" err="1"/>
              <a:t>other</a:t>
            </a:r>
            <a:r>
              <a:rPr lang="et-EE" dirty="0"/>
              <a:t> </a:t>
            </a:r>
            <a:r>
              <a:rPr lang="et-EE" dirty="0" err="1"/>
              <a:t>European</a:t>
            </a:r>
            <a:r>
              <a:rPr lang="et-EE" dirty="0"/>
              <a:t> </a:t>
            </a:r>
            <a:r>
              <a:rPr lang="et-EE" dirty="0" err="1"/>
              <a:t>countries</a:t>
            </a:r>
            <a:r>
              <a:rPr lang="et-EE" dirty="0"/>
              <a:t>.</a:t>
            </a:r>
          </a:p>
          <a:p>
            <a:endParaRPr lang="et-EE" dirty="0"/>
          </a:p>
          <a:p>
            <a:r>
              <a:rPr lang="et-EE" dirty="0" err="1"/>
              <a:t>Furthermore</a:t>
            </a:r>
            <a:r>
              <a:rPr lang="et-EE" dirty="0"/>
              <a:t>, </a:t>
            </a:r>
            <a:r>
              <a:rPr lang="et-EE" dirty="0" err="1"/>
              <a:t>the</a:t>
            </a:r>
            <a:r>
              <a:rPr lang="et-EE" dirty="0"/>
              <a:t> </a:t>
            </a:r>
            <a:r>
              <a:rPr lang="et-EE" dirty="0" err="1"/>
              <a:t>European</a:t>
            </a:r>
            <a:r>
              <a:rPr lang="et-EE" dirty="0"/>
              <a:t> </a:t>
            </a:r>
            <a:r>
              <a:rPr lang="et-EE" dirty="0" err="1"/>
              <a:t>Union</a:t>
            </a:r>
            <a:r>
              <a:rPr lang="et-EE" dirty="0"/>
              <a:t> </a:t>
            </a:r>
            <a:r>
              <a:rPr lang="et-EE" dirty="0" err="1"/>
              <a:t>offers</a:t>
            </a:r>
            <a:r>
              <a:rPr lang="et-EE" dirty="0"/>
              <a:t> </a:t>
            </a:r>
            <a:r>
              <a:rPr lang="et-EE" dirty="0" err="1"/>
              <a:t>support</a:t>
            </a:r>
            <a:r>
              <a:rPr lang="et-EE" dirty="0"/>
              <a:t> in </a:t>
            </a:r>
            <a:r>
              <a:rPr lang="et-EE" dirty="0" err="1"/>
              <a:t>various</a:t>
            </a:r>
            <a:r>
              <a:rPr lang="et-EE" dirty="0"/>
              <a:t> </a:t>
            </a:r>
            <a:r>
              <a:rPr lang="et-EE" dirty="0" err="1"/>
              <a:t>forms</a:t>
            </a:r>
            <a:r>
              <a:rPr lang="et-EE" dirty="0"/>
              <a:t>: </a:t>
            </a:r>
          </a:p>
          <a:p>
            <a:r>
              <a:rPr lang="et-EE" dirty="0" err="1"/>
              <a:t>An</a:t>
            </a:r>
            <a:r>
              <a:rPr lang="et-EE" dirty="0"/>
              <a:t> </a:t>
            </a:r>
            <a:r>
              <a:rPr lang="et-EE" dirty="0" err="1"/>
              <a:t>example</a:t>
            </a:r>
            <a:r>
              <a:rPr lang="et-EE" dirty="0"/>
              <a:t> </a:t>
            </a:r>
            <a:r>
              <a:rPr lang="et-EE" dirty="0" err="1"/>
              <a:t>being</a:t>
            </a:r>
            <a:r>
              <a:rPr lang="et-EE" dirty="0"/>
              <a:t> </a:t>
            </a:r>
            <a:r>
              <a:rPr lang="et-EE" dirty="0" err="1"/>
              <a:t>Big</a:t>
            </a:r>
            <a:r>
              <a:rPr lang="et-EE" dirty="0"/>
              <a:t> </a:t>
            </a:r>
            <a:r>
              <a:rPr lang="et-EE" dirty="0" err="1"/>
              <a:t>Data</a:t>
            </a:r>
            <a:r>
              <a:rPr lang="et-EE" dirty="0"/>
              <a:t> Test </a:t>
            </a:r>
            <a:r>
              <a:rPr lang="et-EE" dirty="0" err="1"/>
              <a:t>Infrastructure</a:t>
            </a:r>
            <a:r>
              <a:rPr lang="et-EE" dirty="0"/>
              <a:t>, a </a:t>
            </a:r>
            <a:r>
              <a:rPr lang="et-EE" dirty="0" err="1"/>
              <a:t>ready</a:t>
            </a:r>
            <a:r>
              <a:rPr lang="et-EE" dirty="0"/>
              <a:t> </a:t>
            </a:r>
            <a:r>
              <a:rPr lang="et-EE" dirty="0" err="1"/>
              <a:t>to</a:t>
            </a:r>
            <a:r>
              <a:rPr lang="et-EE" dirty="0"/>
              <a:t> </a:t>
            </a:r>
            <a:r>
              <a:rPr lang="et-EE" dirty="0" err="1"/>
              <a:t>use</a:t>
            </a:r>
            <a:r>
              <a:rPr lang="et-EE" dirty="0"/>
              <a:t> </a:t>
            </a:r>
            <a:r>
              <a:rPr lang="et-EE" dirty="0" err="1"/>
              <a:t>analytics</a:t>
            </a:r>
            <a:r>
              <a:rPr lang="et-EE" dirty="0"/>
              <a:t> </a:t>
            </a:r>
            <a:r>
              <a:rPr lang="et-EE" dirty="0" err="1"/>
              <a:t>cloud</a:t>
            </a:r>
            <a:r>
              <a:rPr lang="et-EE" dirty="0"/>
              <a:t> </a:t>
            </a:r>
            <a:r>
              <a:rPr lang="et-EE" dirty="0" err="1"/>
              <a:t>stack</a:t>
            </a:r>
            <a:r>
              <a:rPr lang="et-EE" dirty="0"/>
              <a:t> </a:t>
            </a:r>
            <a:r>
              <a:rPr lang="et-EE" dirty="0" err="1"/>
              <a:t>using</a:t>
            </a:r>
            <a:r>
              <a:rPr lang="et-EE" dirty="0"/>
              <a:t> </a:t>
            </a:r>
            <a:r>
              <a:rPr lang="et-EE" dirty="0" err="1"/>
              <a:t>open</a:t>
            </a:r>
            <a:r>
              <a:rPr lang="et-EE" dirty="0"/>
              <a:t> </a:t>
            </a:r>
            <a:r>
              <a:rPr lang="et-EE" dirty="0" err="1"/>
              <a:t>source</a:t>
            </a:r>
            <a:r>
              <a:rPr lang="et-EE" dirty="0"/>
              <a:t> </a:t>
            </a:r>
            <a:r>
              <a:rPr lang="et-EE" dirty="0" err="1"/>
              <a:t>software</a:t>
            </a:r>
            <a:r>
              <a:rPr lang="et-EE" dirty="0"/>
              <a:t>, </a:t>
            </a:r>
            <a:r>
              <a:rPr lang="et-EE" dirty="0" err="1"/>
              <a:t>intended</a:t>
            </a:r>
            <a:r>
              <a:rPr lang="et-EE" dirty="0"/>
              <a:t> </a:t>
            </a:r>
            <a:r>
              <a:rPr lang="et-EE" dirty="0" err="1"/>
              <a:t>for</a:t>
            </a:r>
            <a:r>
              <a:rPr lang="et-EE" dirty="0"/>
              <a:t> </a:t>
            </a:r>
            <a:r>
              <a:rPr lang="et-EE" dirty="0" err="1"/>
              <a:t>public</a:t>
            </a:r>
            <a:r>
              <a:rPr lang="et-EE" dirty="0"/>
              <a:t> </a:t>
            </a:r>
            <a:r>
              <a:rPr lang="et-EE" dirty="0" err="1"/>
              <a:t>administrations</a:t>
            </a:r>
            <a:endParaRPr lang="et-EE" dirty="0"/>
          </a:p>
          <a:p>
            <a:endParaRPr lang="et-EE" dirty="0"/>
          </a:p>
          <a:p>
            <a:r>
              <a:rPr lang="et-EE" dirty="0" err="1"/>
              <a:t>Within</a:t>
            </a:r>
            <a:r>
              <a:rPr lang="et-EE" dirty="0"/>
              <a:t> </a:t>
            </a:r>
            <a:r>
              <a:rPr lang="et-EE" dirty="0" err="1"/>
              <a:t>the</a:t>
            </a:r>
            <a:r>
              <a:rPr lang="et-EE" dirty="0"/>
              <a:t> EU </a:t>
            </a:r>
            <a:r>
              <a:rPr lang="et-EE" dirty="0" err="1"/>
              <a:t>there</a:t>
            </a:r>
            <a:r>
              <a:rPr lang="et-EE" dirty="0"/>
              <a:t> </a:t>
            </a:r>
            <a:r>
              <a:rPr lang="et-EE" dirty="0" err="1"/>
              <a:t>is</a:t>
            </a:r>
            <a:r>
              <a:rPr lang="et-EE" dirty="0"/>
              <a:t> a </a:t>
            </a:r>
            <a:r>
              <a:rPr lang="et-EE" dirty="0" err="1"/>
              <a:t>lot</a:t>
            </a:r>
            <a:r>
              <a:rPr lang="et-EE" dirty="0"/>
              <a:t> of </a:t>
            </a:r>
            <a:r>
              <a:rPr lang="et-EE" dirty="0" err="1"/>
              <a:t>collaboration</a:t>
            </a:r>
            <a:r>
              <a:rPr lang="et-EE" dirty="0"/>
              <a:t> and </a:t>
            </a:r>
            <a:r>
              <a:rPr lang="et-EE" dirty="0" err="1"/>
              <a:t>cooperation</a:t>
            </a:r>
            <a:r>
              <a:rPr lang="et-EE" dirty="0"/>
              <a:t> </a:t>
            </a:r>
            <a:r>
              <a:rPr lang="et-EE" dirty="0" err="1"/>
              <a:t>with</a:t>
            </a:r>
            <a:r>
              <a:rPr lang="et-EE" dirty="0"/>
              <a:t> </a:t>
            </a:r>
            <a:r>
              <a:rPr lang="et-EE" dirty="0" err="1"/>
              <a:t>respect</a:t>
            </a:r>
            <a:r>
              <a:rPr lang="et-EE" dirty="0"/>
              <a:t> </a:t>
            </a:r>
            <a:r>
              <a:rPr lang="et-EE" dirty="0" err="1"/>
              <a:t>to</a:t>
            </a:r>
            <a:r>
              <a:rPr lang="et-EE" dirty="0"/>
              <a:t> </a:t>
            </a:r>
            <a:r>
              <a:rPr lang="et-EE" dirty="0" err="1"/>
              <a:t>the</a:t>
            </a:r>
            <a:r>
              <a:rPr lang="et-EE" dirty="0"/>
              <a:t> </a:t>
            </a:r>
            <a:r>
              <a:rPr lang="et-EE" dirty="0" err="1"/>
              <a:t>use</a:t>
            </a:r>
            <a:r>
              <a:rPr lang="et-EE" dirty="0"/>
              <a:t> of AI. For </a:t>
            </a:r>
            <a:r>
              <a:rPr lang="et-EE" dirty="0" err="1"/>
              <a:t>example</a:t>
            </a:r>
            <a:r>
              <a:rPr lang="et-EE" dirty="0"/>
              <a:t>, </a:t>
            </a:r>
            <a:r>
              <a:rPr lang="et-EE" dirty="0" err="1"/>
              <a:t>I’m</a:t>
            </a:r>
            <a:r>
              <a:rPr lang="et-EE" dirty="0"/>
              <a:t> part of a ICS2 </a:t>
            </a:r>
            <a:r>
              <a:rPr lang="et-EE" dirty="0" err="1"/>
              <a:t>workgroup</a:t>
            </a:r>
            <a:r>
              <a:rPr lang="et-EE" dirty="0"/>
              <a:t> </a:t>
            </a:r>
            <a:r>
              <a:rPr lang="et-EE" dirty="0" err="1"/>
              <a:t>where</a:t>
            </a:r>
            <a:r>
              <a:rPr lang="et-EE" dirty="0"/>
              <a:t> </a:t>
            </a:r>
            <a:r>
              <a:rPr lang="et-EE" dirty="0" err="1"/>
              <a:t>our</a:t>
            </a:r>
            <a:r>
              <a:rPr lang="et-EE" dirty="0"/>
              <a:t> </a:t>
            </a:r>
            <a:r>
              <a:rPr lang="et-EE" dirty="0" err="1"/>
              <a:t>goal</a:t>
            </a:r>
            <a:r>
              <a:rPr lang="et-EE" dirty="0"/>
              <a:t> </a:t>
            </a:r>
            <a:r>
              <a:rPr lang="et-EE" dirty="0" err="1"/>
              <a:t>is</a:t>
            </a:r>
            <a:r>
              <a:rPr lang="et-EE" dirty="0"/>
              <a:t> </a:t>
            </a:r>
            <a:r>
              <a:rPr lang="et-EE" dirty="0" err="1"/>
              <a:t>to</a:t>
            </a:r>
            <a:r>
              <a:rPr lang="et-EE" dirty="0"/>
              <a:t> </a:t>
            </a:r>
            <a:r>
              <a:rPr lang="et-EE" dirty="0" err="1"/>
              <a:t>build</a:t>
            </a:r>
            <a:r>
              <a:rPr lang="et-EE" dirty="0"/>
              <a:t> AI </a:t>
            </a:r>
            <a:r>
              <a:rPr lang="et-EE" dirty="0" err="1"/>
              <a:t>models</a:t>
            </a:r>
            <a:r>
              <a:rPr lang="et-EE" dirty="0"/>
              <a:t> </a:t>
            </a:r>
            <a:r>
              <a:rPr lang="et-EE" dirty="0" err="1"/>
              <a:t>to</a:t>
            </a:r>
            <a:r>
              <a:rPr lang="et-EE" dirty="0"/>
              <a:t> </a:t>
            </a:r>
            <a:r>
              <a:rPr lang="et-EE" dirty="0" err="1"/>
              <a:t>help</a:t>
            </a:r>
            <a:r>
              <a:rPr lang="et-EE" dirty="0"/>
              <a:t> </a:t>
            </a:r>
            <a:r>
              <a:rPr lang="et-EE" dirty="0" err="1"/>
              <a:t>with</a:t>
            </a:r>
            <a:r>
              <a:rPr lang="et-EE" dirty="0"/>
              <a:t> </a:t>
            </a:r>
            <a:r>
              <a:rPr lang="et-EE" dirty="0" err="1"/>
              <a:t>customs</a:t>
            </a:r>
            <a:r>
              <a:rPr lang="et-EE" dirty="0"/>
              <a:t>.</a:t>
            </a:r>
          </a:p>
          <a:p>
            <a:endParaRPr lang="et-EE" dirty="0"/>
          </a:p>
          <a:p>
            <a:r>
              <a:rPr lang="et-EE" dirty="0"/>
              <a:t>The </a:t>
            </a:r>
            <a:r>
              <a:rPr lang="et-EE" dirty="0" err="1"/>
              <a:t>fiscalis</a:t>
            </a:r>
            <a:r>
              <a:rPr lang="et-EE" dirty="0"/>
              <a:t> programme </a:t>
            </a:r>
            <a:r>
              <a:rPr lang="et-EE" dirty="0" err="1"/>
              <a:t>has</a:t>
            </a:r>
            <a:r>
              <a:rPr lang="et-EE" dirty="0"/>
              <a:t> </a:t>
            </a:r>
            <a:r>
              <a:rPr lang="et-EE" dirty="0" err="1"/>
              <a:t>several</a:t>
            </a:r>
            <a:r>
              <a:rPr lang="et-EE" dirty="0"/>
              <a:t> </a:t>
            </a:r>
            <a:r>
              <a:rPr lang="et-EE" dirty="0" err="1"/>
              <a:t>workgroups</a:t>
            </a:r>
            <a:r>
              <a:rPr lang="et-EE" dirty="0"/>
              <a:t>, </a:t>
            </a:r>
            <a:r>
              <a:rPr lang="et-EE" dirty="0" err="1"/>
              <a:t>among</a:t>
            </a:r>
            <a:r>
              <a:rPr lang="et-EE" dirty="0"/>
              <a:t> </a:t>
            </a:r>
            <a:r>
              <a:rPr lang="et-EE" dirty="0" err="1"/>
              <a:t>them</a:t>
            </a:r>
            <a:r>
              <a:rPr lang="et-EE" dirty="0"/>
              <a:t> </a:t>
            </a:r>
            <a:r>
              <a:rPr lang="et-EE" dirty="0" err="1"/>
              <a:t>an</a:t>
            </a:r>
            <a:r>
              <a:rPr lang="et-EE" dirty="0"/>
              <a:t> AI </a:t>
            </a:r>
            <a:r>
              <a:rPr lang="et-EE" dirty="0" err="1"/>
              <a:t>workgroup</a:t>
            </a:r>
            <a:r>
              <a:rPr lang="et-EE" dirty="0"/>
              <a:t> </a:t>
            </a:r>
            <a:r>
              <a:rPr lang="et-EE" dirty="0" err="1"/>
              <a:t>where</a:t>
            </a:r>
            <a:r>
              <a:rPr lang="et-EE" dirty="0"/>
              <a:t> </a:t>
            </a:r>
            <a:r>
              <a:rPr lang="et-EE" dirty="0" err="1"/>
              <a:t>we</a:t>
            </a:r>
            <a:r>
              <a:rPr lang="et-EE" dirty="0"/>
              <a:t> </a:t>
            </a:r>
            <a:r>
              <a:rPr lang="et-EE" dirty="0" err="1"/>
              <a:t>share</a:t>
            </a:r>
            <a:r>
              <a:rPr lang="et-EE" dirty="0"/>
              <a:t> </a:t>
            </a:r>
            <a:r>
              <a:rPr lang="et-EE" dirty="0" err="1"/>
              <a:t>knowledge</a:t>
            </a:r>
            <a:r>
              <a:rPr lang="et-EE" dirty="0"/>
              <a:t> </a:t>
            </a:r>
            <a:r>
              <a:rPr lang="et-EE" dirty="0" err="1"/>
              <a:t>about</a:t>
            </a:r>
            <a:r>
              <a:rPr lang="et-EE" dirty="0"/>
              <a:t> </a:t>
            </a:r>
            <a:r>
              <a:rPr lang="et-EE" dirty="0" err="1"/>
              <a:t>using</a:t>
            </a:r>
            <a:r>
              <a:rPr lang="et-EE" dirty="0"/>
              <a:t> AI in </a:t>
            </a:r>
            <a:r>
              <a:rPr lang="et-EE" dirty="0" err="1"/>
              <a:t>taxation</a:t>
            </a:r>
            <a:r>
              <a:rPr lang="et-EE" dirty="0"/>
              <a:t>.</a:t>
            </a:r>
          </a:p>
          <a:p>
            <a:endParaRPr lang="et-EE" dirty="0"/>
          </a:p>
          <a:p>
            <a:endParaRPr lang="et-EE" dirty="0"/>
          </a:p>
          <a:p>
            <a:endParaRPr lang="et-EE" dirty="0"/>
          </a:p>
          <a:p>
            <a:endParaRPr lang="en-US" dirty="0"/>
          </a:p>
        </p:txBody>
      </p:sp>
      <p:sp>
        <p:nvSpPr>
          <p:cNvPr id="4" name="Slide Number Placeholder 3"/>
          <p:cNvSpPr>
            <a:spLocks noGrp="1"/>
          </p:cNvSpPr>
          <p:nvPr>
            <p:ph type="sldNum" sz="quarter" idx="5"/>
          </p:nvPr>
        </p:nvSpPr>
        <p:spPr/>
        <p:txBody>
          <a:bodyPr/>
          <a:lstStyle/>
          <a:p>
            <a:fld id="{F0EF0E60-ECE2-4142-888B-125DEF585482}" type="slidenum">
              <a:rPr lang="en-US" smtClean="0"/>
              <a:t>23</a:t>
            </a:fld>
            <a:endParaRPr lang="en-US"/>
          </a:p>
        </p:txBody>
      </p:sp>
    </p:spTree>
    <p:extLst>
      <p:ext uri="{BB962C8B-B14F-4D97-AF65-F5344CB8AC3E}">
        <p14:creationId xmlns:p14="http://schemas.microsoft.com/office/powerpoint/2010/main" val="22448315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a:t>And </a:t>
            </a:r>
            <a:r>
              <a:rPr lang="et-EE" dirty="0" err="1"/>
              <a:t>that</a:t>
            </a:r>
            <a:r>
              <a:rPr lang="et-EE" dirty="0"/>
              <a:t> </a:t>
            </a:r>
            <a:r>
              <a:rPr lang="et-EE" dirty="0" err="1"/>
              <a:t>concludes</a:t>
            </a:r>
            <a:r>
              <a:rPr lang="et-EE" dirty="0"/>
              <a:t> </a:t>
            </a:r>
            <a:r>
              <a:rPr lang="et-EE" dirty="0" err="1"/>
              <a:t>my</a:t>
            </a:r>
            <a:r>
              <a:rPr lang="et-EE" dirty="0"/>
              <a:t> </a:t>
            </a:r>
            <a:r>
              <a:rPr lang="et-EE" dirty="0" err="1"/>
              <a:t>presentation</a:t>
            </a:r>
            <a:r>
              <a:rPr lang="et-EE"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34528C-7426-4C53-B9AC-1A867C1D620E}" type="slidenum">
              <a:rPr kumimoji="0" lang="et-E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t-E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6994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b="0" dirty="0"/>
              <a:t>In </a:t>
            </a:r>
            <a:r>
              <a:rPr lang="et-EE" b="0" dirty="0" err="1"/>
              <a:t>the</a:t>
            </a:r>
            <a:r>
              <a:rPr lang="et-EE" b="0" dirty="0"/>
              <a:t> 90s, </a:t>
            </a:r>
            <a:r>
              <a:rPr lang="et-EE" b="0" dirty="0" err="1"/>
              <a:t>former</a:t>
            </a:r>
            <a:r>
              <a:rPr lang="et-EE" b="0" dirty="0"/>
              <a:t> </a:t>
            </a:r>
            <a:r>
              <a:rPr lang="et-EE" b="0" dirty="0" err="1"/>
              <a:t>Yugoslavian</a:t>
            </a:r>
            <a:r>
              <a:rPr lang="et-EE" b="0" dirty="0"/>
              <a:t> and </a:t>
            </a:r>
            <a:r>
              <a:rPr lang="et-EE" b="0" dirty="0" err="1"/>
              <a:t>Soviet</a:t>
            </a:r>
            <a:r>
              <a:rPr lang="et-EE" b="0" dirty="0"/>
              <a:t> </a:t>
            </a:r>
            <a:r>
              <a:rPr lang="et-EE" b="0" dirty="0" err="1"/>
              <a:t>republics</a:t>
            </a:r>
            <a:r>
              <a:rPr lang="et-EE" b="0" dirty="0"/>
              <a:t> </a:t>
            </a:r>
            <a:r>
              <a:rPr lang="et-EE" b="0" dirty="0" err="1"/>
              <a:t>gained</a:t>
            </a:r>
            <a:r>
              <a:rPr lang="et-EE" b="0" dirty="0"/>
              <a:t> </a:t>
            </a:r>
            <a:r>
              <a:rPr lang="et-EE" b="0" dirty="0" err="1"/>
              <a:t>independence</a:t>
            </a:r>
            <a:r>
              <a:rPr lang="et-EE" b="0" dirty="0"/>
              <a:t>. </a:t>
            </a:r>
            <a:r>
              <a:rPr lang="et-EE" b="0" dirty="0" err="1"/>
              <a:t>Having</a:t>
            </a:r>
            <a:r>
              <a:rPr lang="et-EE" b="0" dirty="0"/>
              <a:t> </a:t>
            </a:r>
            <a:r>
              <a:rPr lang="et-EE" b="0" dirty="0" err="1"/>
              <a:t>been</a:t>
            </a:r>
            <a:r>
              <a:rPr lang="et-EE" b="0" dirty="0"/>
              <a:t> </a:t>
            </a:r>
            <a:r>
              <a:rPr lang="et-EE" b="0" dirty="0" err="1"/>
              <a:t>under</a:t>
            </a:r>
            <a:r>
              <a:rPr lang="et-EE" b="0" dirty="0"/>
              <a:t> </a:t>
            </a:r>
            <a:r>
              <a:rPr lang="et-EE" b="0" dirty="0" err="1"/>
              <a:t>communist</a:t>
            </a:r>
            <a:r>
              <a:rPr lang="et-EE" b="0" dirty="0"/>
              <a:t> </a:t>
            </a:r>
            <a:r>
              <a:rPr lang="et-EE" b="0" dirty="0" err="1"/>
              <a:t>rule</a:t>
            </a:r>
            <a:r>
              <a:rPr lang="et-EE" b="0" dirty="0"/>
              <a:t> </a:t>
            </a:r>
            <a:r>
              <a:rPr lang="et-EE" b="0" dirty="0" err="1"/>
              <a:t>for</a:t>
            </a:r>
            <a:r>
              <a:rPr lang="et-EE" b="0" dirty="0"/>
              <a:t> </a:t>
            </a:r>
            <a:r>
              <a:rPr lang="et-EE" b="0" dirty="0" err="1"/>
              <a:t>over</a:t>
            </a:r>
            <a:r>
              <a:rPr lang="et-EE" b="0" dirty="0"/>
              <a:t> 40 </a:t>
            </a:r>
            <a:r>
              <a:rPr lang="et-EE" b="0" dirty="0" err="1"/>
              <a:t>years</a:t>
            </a:r>
            <a:r>
              <a:rPr lang="et-EE" b="0" dirty="0"/>
              <a:t> </a:t>
            </a:r>
            <a:r>
              <a:rPr lang="et-EE" b="0" dirty="0" err="1"/>
              <a:t>meant</a:t>
            </a:r>
            <a:r>
              <a:rPr lang="et-EE" b="0" dirty="0"/>
              <a:t> </a:t>
            </a:r>
            <a:r>
              <a:rPr lang="et-EE" b="0" dirty="0" err="1"/>
              <a:t>that</a:t>
            </a:r>
            <a:r>
              <a:rPr lang="et-EE" b="0" dirty="0"/>
              <a:t> </a:t>
            </a:r>
            <a:r>
              <a:rPr lang="et-EE" b="0" dirty="0" err="1"/>
              <a:t>we</a:t>
            </a:r>
            <a:r>
              <a:rPr lang="et-EE" b="0" dirty="0"/>
              <a:t> </a:t>
            </a:r>
            <a:r>
              <a:rPr lang="et-EE" b="0" dirty="0" err="1"/>
              <a:t>had</a:t>
            </a:r>
            <a:r>
              <a:rPr lang="et-EE" b="0" dirty="0"/>
              <a:t> </a:t>
            </a:r>
            <a:r>
              <a:rPr lang="et-EE" b="0" dirty="0" err="1"/>
              <a:t>fallen</a:t>
            </a:r>
            <a:r>
              <a:rPr lang="et-EE" b="0" dirty="0"/>
              <a:t> </a:t>
            </a:r>
            <a:r>
              <a:rPr lang="et-EE" b="0" dirty="0" err="1"/>
              <a:t>behind</a:t>
            </a:r>
            <a:r>
              <a:rPr lang="et-EE" b="0" dirty="0"/>
              <a:t> in </a:t>
            </a:r>
            <a:r>
              <a:rPr lang="et-EE" b="0" dirty="0" err="1"/>
              <a:t>many</a:t>
            </a:r>
            <a:r>
              <a:rPr lang="et-EE" b="0" dirty="0"/>
              <a:t> </a:t>
            </a:r>
            <a:r>
              <a:rPr lang="et-EE" b="0" dirty="0" err="1"/>
              <a:t>sectors</a:t>
            </a:r>
            <a:r>
              <a:rPr lang="et-EE" b="0" dirty="0"/>
              <a:t>. </a:t>
            </a:r>
            <a:r>
              <a:rPr lang="et-EE" b="0" dirty="0" err="1"/>
              <a:t>We</a:t>
            </a:r>
            <a:r>
              <a:rPr lang="et-EE" b="0" dirty="0"/>
              <a:t> </a:t>
            </a:r>
            <a:r>
              <a:rPr lang="et-EE" b="0" dirty="0" err="1"/>
              <a:t>had</a:t>
            </a:r>
            <a:r>
              <a:rPr lang="et-EE" b="0" dirty="0"/>
              <a:t> </a:t>
            </a:r>
            <a:r>
              <a:rPr lang="et-EE" b="0" dirty="0" err="1"/>
              <a:t>to</a:t>
            </a:r>
            <a:r>
              <a:rPr lang="et-EE" b="0" dirty="0"/>
              <a:t> </a:t>
            </a:r>
            <a:r>
              <a:rPr lang="et-EE" b="0" dirty="0" err="1"/>
              <a:t>play</a:t>
            </a:r>
            <a:r>
              <a:rPr lang="et-EE" b="0" dirty="0"/>
              <a:t> </a:t>
            </a:r>
            <a:r>
              <a:rPr lang="et-EE" b="0" dirty="0" err="1"/>
              <a:t>catch</a:t>
            </a:r>
            <a:r>
              <a:rPr lang="et-EE" b="0" dirty="0"/>
              <a:t> </a:t>
            </a:r>
            <a:r>
              <a:rPr lang="et-EE" b="0" dirty="0" err="1"/>
              <a:t>up</a:t>
            </a:r>
            <a:r>
              <a:rPr lang="et-EE" b="0" dirty="0"/>
              <a:t> </a:t>
            </a:r>
            <a:r>
              <a:rPr lang="et-EE" b="0" dirty="0" err="1"/>
              <a:t>really</a:t>
            </a:r>
            <a:r>
              <a:rPr lang="et-EE" b="0" dirty="0"/>
              <a:t> </a:t>
            </a:r>
            <a:r>
              <a:rPr lang="et-EE" b="0" dirty="0" err="1"/>
              <a:t>fast</a:t>
            </a:r>
            <a:r>
              <a:rPr lang="et-EE" b="0" dirty="0"/>
              <a:t>.</a:t>
            </a:r>
          </a:p>
          <a:p>
            <a:endParaRPr lang="et-EE"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34528C-7426-4C53-B9AC-1A867C1D620E}" type="slidenum">
              <a:rPr kumimoji="0" lang="et-E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t-E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9731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0" noProof="0" dirty="0"/>
              <a:t>This meant catch up for the IT sector as well. In mid 90s there was the Tiger Leap project that invested heavily into Computer and network infrastructure with an emphasis on education</a:t>
            </a:r>
            <a:r>
              <a:rPr lang="et-EE" b="0" noProof="0" dirty="0"/>
              <a:t>. (as seen in </a:t>
            </a:r>
            <a:r>
              <a:rPr lang="et-EE" b="0" noProof="0" dirty="0" err="1"/>
              <a:t>the</a:t>
            </a:r>
            <a:r>
              <a:rPr lang="et-EE" b="0" noProof="0" dirty="0"/>
              <a:t> </a:t>
            </a:r>
            <a:r>
              <a:rPr lang="et-EE" b="0" noProof="0" dirty="0" err="1"/>
              <a:t>picture</a:t>
            </a:r>
            <a:r>
              <a:rPr lang="et-EE" b="0" noProof="0" dirty="0"/>
              <a:t>)</a:t>
            </a:r>
            <a:endParaRPr lang="en-CA" b="0" noProof="0" dirty="0"/>
          </a:p>
          <a:p>
            <a:endParaRPr lang="en-CA" b="0" noProof="0" dirty="0"/>
          </a:p>
          <a:p>
            <a:r>
              <a:rPr lang="en-CA" b="0" noProof="0" dirty="0"/>
              <a:t>In 2002 we started issuing ID cards. The cards work as proof of identity but also allowed for digitally signing documents and provided access to an increasing number of </a:t>
            </a:r>
            <a:r>
              <a:rPr lang="et-EE" b="0" noProof="0" dirty="0"/>
              <a:t>online</a:t>
            </a:r>
            <a:r>
              <a:rPr lang="en-CA" b="0" noProof="0" dirty="0"/>
              <a:t> services.</a:t>
            </a:r>
          </a:p>
          <a:p>
            <a:endParaRPr lang="en-CA" b="0" noProof="0" dirty="0"/>
          </a:p>
          <a:p>
            <a:r>
              <a:rPr lang="en-CA" b="0" noProof="0" dirty="0"/>
              <a:t>In </a:t>
            </a:r>
            <a:r>
              <a:rPr lang="et-EE" b="0" noProof="0" dirty="0"/>
              <a:t>2011, </a:t>
            </a:r>
            <a:r>
              <a:rPr lang="et-EE" b="0" noProof="0" dirty="0" err="1"/>
              <a:t>mobile</a:t>
            </a:r>
            <a:r>
              <a:rPr lang="et-EE" b="0" noProof="0" dirty="0"/>
              <a:t> ID </a:t>
            </a:r>
            <a:r>
              <a:rPr lang="et-EE" b="0" noProof="0" dirty="0" err="1"/>
              <a:t>followed</a:t>
            </a:r>
            <a:r>
              <a:rPr lang="et-EE" b="0" noProof="0" dirty="0"/>
              <a:t> by </a:t>
            </a:r>
            <a:r>
              <a:rPr lang="en-CA" b="0" noProof="0" dirty="0"/>
              <a:t>Smart ID </a:t>
            </a:r>
            <a:r>
              <a:rPr lang="et-EE" b="0" noProof="0" dirty="0"/>
              <a:t>in </a:t>
            </a:r>
            <a:r>
              <a:rPr lang="en-CA" b="0" noProof="0" dirty="0"/>
              <a:t>2019 </a:t>
            </a:r>
            <a:r>
              <a:rPr lang="et-EE" b="0" noProof="0" dirty="0" err="1"/>
              <a:t>were</a:t>
            </a:r>
            <a:r>
              <a:rPr lang="et-EE" b="0" noProof="0" dirty="0"/>
              <a:t> </a:t>
            </a:r>
            <a:r>
              <a:rPr lang="et-EE" b="0" noProof="0" dirty="0" err="1"/>
              <a:t>adopted</a:t>
            </a:r>
            <a:r>
              <a:rPr lang="et-EE" b="0" noProof="0" dirty="0"/>
              <a:t> as a </a:t>
            </a:r>
            <a:r>
              <a:rPr lang="et-EE" b="0" noProof="0" dirty="0" err="1"/>
              <a:t>phone</a:t>
            </a:r>
            <a:r>
              <a:rPr lang="et-EE" b="0" noProof="0" dirty="0"/>
              <a:t> </a:t>
            </a:r>
            <a:r>
              <a:rPr lang="et-EE" b="0" noProof="0" dirty="0" err="1"/>
              <a:t>based</a:t>
            </a:r>
            <a:r>
              <a:rPr lang="et-EE" b="0" noProof="0" dirty="0"/>
              <a:t> </a:t>
            </a:r>
            <a:r>
              <a:rPr lang="et-EE" b="0" noProof="0" dirty="0" err="1"/>
              <a:t>method</a:t>
            </a:r>
            <a:r>
              <a:rPr lang="et-EE" b="0" noProof="0" dirty="0"/>
              <a:t> of </a:t>
            </a:r>
            <a:r>
              <a:rPr lang="et-EE" b="0" noProof="0" dirty="0" err="1"/>
              <a:t>authentication</a:t>
            </a:r>
            <a:r>
              <a:rPr lang="et-EE" b="0" noProof="0" dirty="0"/>
              <a:t> </a:t>
            </a:r>
            <a:r>
              <a:rPr lang="et-EE" b="0" noProof="0" dirty="0" err="1"/>
              <a:t>that</a:t>
            </a:r>
            <a:r>
              <a:rPr lang="et-EE" b="0" noProof="0" dirty="0"/>
              <a:t> </a:t>
            </a:r>
            <a:r>
              <a:rPr lang="et-EE" b="0" noProof="0" dirty="0" err="1"/>
              <a:t>did</a:t>
            </a:r>
            <a:r>
              <a:rPr lang="et-EE" b="0" noProof="0" dirty="0"/>
              <a:t> </a:t>
            </a:r>
            <a:r>
              <a:rPr lang="et-EE" b="0" noProof="0" dirty="0" err="1"/>
              <a:t>not</a:t>
            </a:r>
            <a:r>
              <a:rPr lang="et-EE" b="0" noProof="0" dirty="0"/>
              <a:t> </a:t>
            </a:r>
            <a:r>
              <a:rPr lang="et-EE" b="0" noProof="0" dirty="0" err="1"/>
              <a:t>require</a:t>
            </a:r>
            <a:r>
              <a:rPr lang="et-EE" b="0" noProof="0" dirty="0"/>
              <a:t> </a:t>
            </a:r>
            <a:r>
              <a:rPr lang="et-EE" b="0" noProof="0" dirty="0" err="1"/>
              <a:t>the</a:t>
            </a:r>
            <a:r>
              <a:rPr lang="et-EE" b="0" noProof="0" dirty="0"/>
              <a:t> </a:t>
            </a:r>
            <a:r>
              <a:rPr lang="et-EE" b="0" noProof="0" dirty="0" err="1"/>
              <a:t>use</a:t>
            </a:r>
            <a:r>
              <a:rPr lang="et-EE" b="0" noProof="0" dirty="0"/>
              <a:t> of </a:t>
            </a:r>
            <a:r>
              <a:rPr lang="et-EE" b="0" noProof="0" dirty="0" err="1"/>
              <a:t>the</a:t>
            </a:r>
            <a:r>
              <a:rPr lang="et-EE" b="0" noProof="0" dirty="0"/>
              <a:t> ID </a:t>
            </a:r>
            <a:r>
              <a:rPr lang="et-EE" b="0" noProof="0" dirty="0" err="1"/>
              <a:t>card</a:t>
            </a:r>
            <a:r>
              <a:rPr lang="et-EE" b="0" noProof="0" dirty="0"/>
              <a:t>.</a:t>
            </a:r>
            <a:endParaRPr lang="en-CA" b="0"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34528C-7426-4C53-B9AC-1A867C1D620E}" type="slidenum">
              <a:rPr kumimoji="0" lang="et-E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t-E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33498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b="0" dirty="0"/>
              <a:t>In present </a:t>
            </a:r>
            <a:r>
              <a:rPr lang="et-EE" b="0" dirty="0" err="1"/>
              <a:t>day</a:t>
            </a:r>
            <a:r>
              <a:rPr lang="et-EE" b="0" dirty="0"/>
              <a:t>, a </a:t>
            </a:r>
            <a:r>
              <a:rPr lang="et-EE" b="0" dirty="0" err="1"/>
              <a:t>wide</a:t>
            </a:r>
            <a:r>
              <a:rPr lang="et-EE" b="0" dirty="0"/>
              <a:t> range of </a:t>
            </a:r>
            <a:r>
              <a:rPr lang="et-EE" b="0" dirty="0" err="1"/>
              <a:t>public</a:t>
            </a:r>
            <a:r>
              <a:rPr lang="et-EE" b="0" dirty="0"/>
              <a:t> </a:t>
            </a:r>
            <a:r>
              <a:rPr lang="et-EE" b="0" dirty="0" err="1"/>
              <a:t>services</a:t>
            </a:r>
            <a:r>
              <a:rPr lang="et-EE" b="0" dirty="0"/>
              <a:t> are </a:t>
            </a:r>
            <a:r>
              <a:rPr lang="et-EE" b="0" dirty="0" err="1"/>
              <a:t>available</a:t>
            </a:r>
            <a:r>
              <a:rPr lang="et-EE" b="0" dirty="0"/>
              <a:t> online: </a:t>
            </a:r>
            <a:r>
              <a:rPr lang="et-EE" b="0" dirty="0" err="1"/>
              <a:t>you</a:t>
            </a:r>
            <a:r>
              <a:rPr lang="et-EE" b="0" dirty="0"/>
              <a:t> </a:t>
            </a:r>
            <a:r>
              <a:rPr lang="et-EE" b="0" dirty="0" err="1"/>
              <a:t>can</a:t>
            </a:r>
            <a:r>
              <a:rPr lang="et-EE" b="0" dirty="0"/>
              <a:t> </a:t>
            </a:r>
            <a:r>
              <a:rPr lang="et-EE" b="0" dirty="0" err="1"/>
              <a:t>check</a:t>
            </a:r>
            <a:r>
              <a:rPr lang="et-EE" b="0" dirty="0"/>
              <a:t> </a:t>
            </a:r>
            <a:r>
              <a:rPr lang="et-EE" b="0" dirty="0" err="1"/>
              <a:t>your</a:t>
            </a:r>
            <a:r>
              <a:rPr lang="et-EE" b="0" dirty="0"/>
              <a:t> </a:t>
            </a:r>
            <a:r>
              <a:rPr lang="et-EE" b="0" dirty="0" err="1"/>
              <a:t>medical</a:t>
            </a:r>
            <a:r>
              <a:rPr lang="et-EE" b="0" dirty="0"/>
              <a:t> and </a:t>
            </a:r>
            <a:r>
              <a:rPr lang="et-EE" b="0" dirty="0" err="1"/>
              <a:t>employment</a:t>
            </a:r>
            <a:r>
              <a:rPr lang="et-EE" b="0" dirty="0"/>
              <a:t> </a:t>
            </a:r>
            <a:r>
              <a:rPr lang="et-EE" b="0" dirty="0" err="1"/>
              <a:t>records</a:t>
            </a:r>
            <a:r>
              <a:rPr lang="et-EE" b="0" dirty="0"/>
              <a:t>, register </a:t>
            </a:r>
            <a:r>
              <a:rPr lang="et-EE" b="0" dirty="0" err="1"/>
              <a:t>your</a:t>
            </a:r>
            <a:r>
              <a:rPr lang="et-EE" b="0" dirty="0"/>
              <a:t> </a:t>
            </a:r>
            <a:r>
              <a:rPr lang="et-EE" b="0" dirty="0" err="1"/>
              <a:t>vehicle</a:t>
            </a:r>
            <a:r>
              <a:rPr lang="et-EE" b="0" dirty="0"/>
              <a:t>, register </a:t>
            </a:r>
            <a:r>
              <a:rPr lang="et-EE" b="0" dirty="0" err="1"/>
              <a:t>your</a:t>
            </a:r>
            <a:r>
              <a:rPr lang="et-EE" b="0" dirty="0"/>
              <a:t> </a:t>
            </a:r>
            <a:r>
              <a:rPr lang="et-EE" b="0" dirty="0" err="1"/>
              <a:t>company</a:t>
            </a:r>
            <a:r>
              <a:rPr lang="et-EE" b="0" dirty="0"/>
              <a:t>, </a:t>
            </a:r>
            <a:r>
              <a:rPr lang="et-EE" b="0" dirty="0" err="1"/>
              <a:t>apply</a:t>
            </a:r>
            <a:r>
              <a:rPr lang="et-EE" b="0" dirty="0"/>
              <a:t> </a:t>
            </a:r>
            <a:r>
              <a:rPr lang="et-EE" b="0" dirty="0" err="1"/>
              <a:t>for</a:t>
            </a:r>
            <a:r>
              <a:rPr lang="et-EE" b="0" dirty="0"/>
              <a:t> a </a:t>
            </a:r>
            <a:r>
              <a:rPr lang="et-EE" b="0" dirty="0" err="1"/>
              <a:t>construction</a:t>
            </a:r>
            <a:r>
              <a:rPr lang="et-EE" b="0" dirty="0"/>
              <a:t> </a:t>
            </a:r>
            <a:r>
              <a:rPr lang="et-EE" b="0" dirty="0" err="1"/>
              <a:t>permit</a:t>
            </a:r>
            <a:r>
              <a:rPr lang="et-EE" b="0" dirty="0"/>
              <a:t>. The list </a:t>
            </a:r>
            <a:r>
              <a:rPr lang="et-EE" b="0" dirty="0" err="1"/>
              <a:t>goes</a:t>
            </a:r>
            <a:r>
              <a:rPr lang="et-EE" b="0" dirty="0"/>
              <a:t> 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34528C-7426-4C53-B9AC-1A867C1D620E}" type="slidenum">
              <a:rPr kumimoji="0" lang="et-E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t-E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2158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0" noProof="0" dirty="0"/>
              <a:t>As the Estonian IT infrastructure grew, we at the Tax and Customs Board grew alongside.</a:t>
            </a:r>
          </a:p>
          <a:p>
            <a:endParaRPr lang="en-CA" b="0" noProof="0" dirty="0"/>
          </a:p>
          <a:p>
            <a:r>
              <a:rPr lang="en-CA" b="0" noProof="0" dirty="0"/>
              <a:t>Our interim head of department told us a story: When he started at the Tax Board, one his first jobs was typing in</a:t>
            </a:r>
            <a:r>
              <a:rPr lang="et-EE" b="0" noProof="0" dirty="0"/>
              <a:t> </a:t>
            </a:r>
            <a:r>
              <a:rPr lang="et-EE" b="0" noProof="0" dirty="0" err="1"/>
              <a:t>hand-filled</a:t>
            </a:r>
            <a:r>
              <a:rPr lang="et-EE" b="0" noProof="0" dirty="0"/>
              <a:t> </a:t>
            </a:r>
            <a:r>
              <a:rPr lang="et-EE" b="0" noProof="0" dirty="0" err="1"/>
              <a:t>declaration</a:t>
            </a:r>
            <a:r>
              <a:rPr lang="et-EE" b="0" noProof="0" dirty="0"/>
              <a:t> </a:t>
            </a:r>
            <a:r>
              <a:rPr lang="et-EE" b="0" noProof="0" dirty="0" err="1"/>
              <a:t>forms</a:t>
            </a:r>
            <a:r>
              <a:rPr lang="et-EE" b="0" noProof="0" dirty="0"/>
              <a:t>. </a:t>
            </a:r>
            <a:r>
              <a:rPr lang="et-EE" b="0" noProof="0" dirty="0" err="1"/>
              <a:t>Back</a:t>
            </a:r>
            <a:r>
              <a:rPr lang="et-EE" b="0" noProof="0" dirty="0"/>
              <a:t> </a:t>
            </a:r>
            <a:r>
              <a:rPr lang="et-EE" b="0" noProof="0" dirty="0" err="1"/>
              <a:t>then</a:t>
            </a:r>
            <a:r>
              <a:rPr lang="et-EE" b="0" noProof="0" dirty="0"/>
              <a:t> </a:t>
            </a:r>
            <a:r>
              <a:rPr lang="et-EE" b="0" noProof="0" dirty="0" err="1"/>
              <a:t>we</a:t>
            </a:r>
            <a:r>
              <a:rPr lang="et-EE" b="0" noProof="0" dirty="0"/>
              <a:t> </a:t>
            </a:r>
            <a:r>
              <a:rPr lang="et-EE" b="0" noProof="0" dirty="0" err="1"/>
              <a:t>had</a:t>
            </a:r>
            <a:r>
              <a:rPr lang="et-EE" b="0" noProof="0" dirty="0"/>
              <a:t> </a:t>
            </a:r>
            <a:r>
              <a:rPr lang="et-EE" b="0" noProof="0" dirty="0" err="1"/>
              <a:t>already</a:t>
            </a:r>
            <a:r>
              <a:rPr lang="et-EE" b="0" noProof="0" dirty="0"/>
              <a:t> </a:t>
            </a:r>
            <a:r>
              <a:rPr lang="et-EE" b="0" noProof="0" dirty="0" err="1"/>
              <a:t>introduced</a:t>
            </a:r>
            <a:r>
              <a:rPr lang="et-EE" b="0" noProof="0" dirty="0"/>
              <a:t> </a:t>
            </a:r>
            <a:r>
              <a:rPr lang="et-EE" b="0" noProof="0" dirty="0" err="1"/>
              <a:t>digital</a:t>
            </a:r>
            <a:r>
              <a:rPr lang="et-EE" b="0" noProof="0" dirty="0"/>
              <a:t> </a:t>
            </a:r>
            <a:r>
              <a:rPr lang="et-EE" b="0" noProof="0" dirty="0" err="1"/>
              <a:t>declarations</a:t>
            </a:r>
            <a:r>
              <a:rPr lang="et-EE" b="0" noProof="0" dirty="0"/>
              <a:t> </a:t>
            </a:r>
            <a:r>
              <a:rPr lang="et-EE" b="0" noProof="0" dirty="0" err="1"/>
              <a:t>but</a:t>
            </a:r>
            <a:r>
              <a:rPr lang="et-EE" b="0" noProof="0" dirty="0"/>
              <a:t> </a:t>
            </a:r>
            <a:r>
              <a:rPr lang="et-EE" b="0" noProof="0" dirty="0" err="1"/>
              <a:t>it</a:t>
            </a:r>
            <a:r>
              <a:rPr lang="et-EE" b="0" noProof="0" dirty="0"/>
              <a:t> took a </a:t>
            </a:r>
            <a:r>
              <a:rPr lang="et-EE" b="0" noProof="0" dirty="0" err="1"/>
              <a:t>minimum</a:t>
            </a:r>
            <a:r>
              <a:rPr lang="et-EE" b="0" noProof="0" dirty="0"/>
              <a:t> of 15 </a:t>
            </a:r>
            <a:r>
              <a:rPr lang="et-EE" b="0" noProof="0" dirty="0" err="1"/>
              <a:t>mouse</a:t>
            </a:r>
            <a:r>
              <a:rPr lang="et-EE" b="0" noProof="0" dirty="0"/>
              <a:t> </a:t>
            </a:r>
            <a:r>
              <a:rPr lang="et-EE" b="0" noProof="0" dirty="0" err="1"/>
              <a:t>clicks</a:t>
            </a:r>
            <a:r>
              <a:rPr lang="et-EE" b="0" noProof="0" dirty="0"/>
              <a:t> </a:t>
            </a:r>
            <a:r>
              <a:rPr lang="et-EE" b="0" noProof="0" dirty="0" err="1"/>
              <a:t>to</a:t>
            </a:r>
            <a:r>
              <a:rPr lang="et-EE" b="0" noProof="0" dirty="0"/>
              <a:t> </a:t>
            </a:r>
            <a:r>
              <a:rPr lang="et-EE" b="0" noProof="0" dirty="0" err="1"/>
              <a:t>submit</a:t>
            </a:r>
            <a:r>
              <a:rPr lang="et-EE" b="0" noProof="0" dirty="0"/>
              <a:t> a </a:t>
            </a:r>
            <a:r>
              <a:rPr lang="et-EE" b="0" noProof="0" dirty="0" err="1"/>
              <a:t>declaration</a:t>
            </a:r>
            <a:r>
              <a:rPr lang="et-EE" b="0" noProof="0" dirty="0"/>
              <a:t>.</a:t>
            </a:r>
          </a:p>
          <a:p>
            <a:r>
              <a:rPr lang="et-EE" b="0" noProof="0" dirty="0" err="1"/>
              <a:t>After</a:t>
            </a:r>
            <a:r>
              <a:rPr lang="et-EE" b="0" noProof="0" dirty="0"/>
              <a:t> </a:t>
            </a:r>
            <a:r>
              <a:rPr lang="et-EE" b="0" noProof="0" dirty="0" err="1"/>
              <a:t>some</a:t>
            </a:r>
            <a:r>
              <a:rPr lang="et-EE" b="0" noProof="0" dirty="0"/>
              <a:t> </a:t>
            </a:r>
            <a:r>
              <a:rPr lang="et-EE" b="0" noProof="0" dirty="0" err="1"/>
              <a:t>development</a:t>
            </a:r>
            <a:r>
              <a:rPr lang="et-EE" b="0" noProof="0" dirty="0"/>
              <a:t> </a:t>
            </a:r>
            <a:r>
              <a:rPr lang="et-EE" b="0" noProof="0" dirty="0" err="1"/>
              <a:t>we</a:t>
            </a:r>
            <a:r>
              <a:rPr lang="et-EE" b="0" noProof="0" dirty="0"/>
              <a:t> </a:t>
            </a:r>
            <a:r>
              <a:rPr lang="et-EE" b="0" noProof="0" dirty="0" err="1"/>
              <a:t>managed</a:t>
            </a:r>
            <a:r>
              <a:rPr lang="et-EE" b="0" noProof="0" dirty="0"/>
              <a:t> </a:t>
            </a:r>
            <a:r>
              <a:rPr lang="et-EE" b="0" noProof="0" dirty="0" err="1"/>
              <a:t>to</a:t>
            </a:r>
            <a:r>
              <a:rPr lang="et-EE" b="0" noProof="0" dirty="0"/>
              <a:t> </a:t>
            </a:r>
            <a:r>
              <a:rPr lang="et-EE" b="0" noProof="0" dirty="0" err="1"/>
              <a:t>get</a:t>
            </a:r>
            <a:r>
              <a:rPr lang="et-EE" b="0" noProof="0" dirty="0"/>
              <a:t> </a:t>
            </a:r>
            <a:r>
              <a:rPr lang="et-EE" b="0" noProof="0" dirty="0" err="1"/>
              <a:t>the</a:t>
            </a:r>
            <a:r>
              <a:rPr lang="et-EE" b="0" noProof="0" dirty="0"/>
              <a:t> </a:t>
            </a:r>
            <a:r>
              <a:rPr lang="et-EE" b="0" noProof="0" dirty="0" err="1"/>
              <a:t>amount</a:t>
            </a:r>
            <a:r>
              <a:rPr lang="et-EE" b="0" noProof="0" dirty="0"/>
              <a:t> of </a:t>
            </a:r>
            <a:r>
              <a:rPr lang="et-EE" b="0" noProof="0" dirty="0" err="1"/>
              <a:t>button</a:t>
            </a:r>
            <a:r>
              <a:rPr lang="et-EE" b="0" noProof="0" dirty="0"/>
              <a:t> </a:t>
            </a:r>
            <a:r>
              <a:rPr lang="et-EE" b="0" noProof="0" dirty="0" err="1"/>
              <a:t>clicks</a:t>
            </a:r>
            <a:r>
              <a:rPr lang="et-EE" b="0" noProof="0" dirty="0"/>
              <a:t> </a:t>
            </a:r>
            <a:r>
              <a:rPr lang="et-EE" b="0" noProof="0" dirty="0" err="1"/>
              <a:t>down</a:t>
            </a:r>
            <a:r>
              <a:rPr lang="et-EE" b="0" noProof="0" dirty="0"/>
              <a:t> </a:t>
            </a:r>
            <a:r>
              <a:rPr lang="et-EE" b="0" noProof="0" dirty="0" err="1"/>
              <a:t>to</a:t>
            </a:r>
            <a:r>
              <a:rPr lang="et-EE" b="0" noProof="0" dirty="0"/>
              <a:t> 5.</a:t>
            </a:r>
            <a:endParaRPr lang="en-CA" b="0"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34528C-7426-4C53-B9AC-1A867C1D620E}" type="slidenum">
              <a:rPr kumimoji="0" lang="et-E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t-E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5903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baseline="0" dirty="0"/>
              <a:t>Next </a:t>
            </a:r>
            <a:r>
              <a:rPr lang="et-EE" baseline="0" dirty="0" err="1"/>
              <a:t>step</a:t>
            </a:r>
            <a:r>
              <a:rPr lang="et-EE" baseline="0" dirty="0"/>
              <a:t> </a:t>
            </a:r>
            <a:r>
              <a:rPr lang="et-EE" baseline="0" dirty="0" err="1"/>
              <a:t>was</a:t>
            </a:r>
            <a:r>
              <a:rPr lang="et-EE" baseline="0" dirty="0"/>
              <a:t> automating </a:t>
            </a:r>
            <a:r>
              <a:rPr lang="et-EE" baseline="0" dirty="0" err="1"/>
              <a:t>the</a:t>
            </a:r>
            <a:r>
              <a:rPr lang="et-EE" baseline="0" dirty="0"/>
              <a:t> </a:t>
            </a:r>
            <a:r>
              <a:rPr lang="et-EE" baseline="0" dirty="0" err="1"/>
              <a:t>declarations</a:t>
            </a:r>
            <a:r>
              <a:rPr lang="et-EE" baseline="0" dirty="0"/>
              <a:t> by </a:t>
            </a:r>
            <a:r>
              <a:rPr lang="et-EE" baseline="0" dirty="0" err="1"/>
              <a:t>having</a:t>
            </a:r>
            <a:r>
              <a:rPr lang="et-EE" baseline="0" dirty="0"/>
              <a:t> </a:t>
            </a:r>
            <a:r>
              <a:rPr lang="et-EE" baseline="0" dirty="0" err="1"/>
              <a:t>forms</a:t>
            </a:r>
            <a:r>
              <a:rPr lang="et-EE" baseline="0" dirty="0"/>
              <a:t> </a:t>
            </a:r>
            <a:r>
              <a:rPr lang="et-EE" baseline="0" dirty="0" err="1"/>
              <a:t>pre-filled</a:t>
            </a:r>
            <a:r>
              <a:rPr lang="et-EE" baseline="0" dirty="0"/>
              <a:t> </a:t>
            </a:r>
            <a:r>
              <a:rPr lang="et-EE" baseline="0" dirty="0" err="1"/>
              <a:t>using</a:t>
            </a:r>
            <a:r>
              <a:rPr lang="et-EE" baseline="0" dirty="0"/>
              <a:t> </a:t>
            </a:r>
            <a:r>
              <a:rPr lang="et-EE" baseline="0" dirty="0" err="1"/>
              <a:t>the</a:t>
            </a:r>
            <a:r>
              <a:rPr lang="et-EE" baseline="0" dirty="0"/>
              <a:t> </a:t>
            </a:r>
            <a:r>
              <a:rPr lang="et-EE" baseline="0" dirty="0" err="1"/>
              <a:t>data</a:t>
            </a:r>
            <a:r>
              <a:rPr lang="et-EE" baseline="0" dirty="0"/>
              <a:t> </a:t>
            </a:r>
            <a:r>
              <a:rPr lang="et-EE" baseline="0" dirty="0" err="1"/>
              <a:t>we</a:t>
            </a:r>
            <a:r>
              <a:rPr lang="et-EE" baseline="0" dirty="0"/>
              <a:t> </a:t>
            </a:r>
            <a:r>
              <a:rPr lang="et-EE" baseline="0" dirty="0" err="1"/>
              <a:t>already</a:t>
            </a:r>
            <a:r>
              <a:rPr lang="et-EE" baseline="0" dirty="0"/>
              <a:t> have.</a:t>
            </a:r>
          </a:p>
          <a:p>
            <a:endParaRPr lang="et-EE" baseline="0" dirty="0"/>
          </a:p>
          <a:p>
            <a:r>
              <a:rPr lang="et-EE" baseline="0" dirty="0" err="1"/>
              <a:t>Nowadays</a:t>
            </a:r>
            <a:r>
              <a:rPr lang="et-EE" baseline="0" dirty="0"/>
              <a:t> </a:t>
            </a:r>
            <a:r>
              <a:rPr lang="et-EE" baseline="0" dirty="0" err="1"/>
              <a:t>you</a:t>
            </a:r>
            <a:r>
              <a:rPr lang="et-EE" baseline="0" dirty="0"/>
              <a:t> are </a:t>
            </a:r>
            <a:r>
              <a:rPr lang="et-EE" baseline="0" dirty="0" err="1"/>
              <a:t>able</a:t>
            </a:r>
            <a:r>
              <a:rPr lang="et-EE" baseline="0" dirty="0"/>
              <a:t> </a:t>
            </a:r>
            <a:r>
              <a:rPr lang="et-EE" baseline="0" dirty="0" err="1"/>
              <a:t>to</a:t>
            </a:r>
            <a:r>
              <a:rPr lang="et-EE" baseline="0" dirty="0"/>
              <a:t> </a:t>
            </a:r>
            <a:r>
              <a:rPr lang="et-EE" baseline="0" dirty="0" err="1"/>
              <a:t>submit</a:t>
            </a:r>
            <a:r>
              <a:rPr lang="et-EE" baseline="0" dirty="0"/>
              <a:t> </a:t>
            </a:r>
            <a:r>
              <a:rPr lang="et-EE" baseline="0" dirty="0" err="1"/>
              <a:t>your</a:t>
            </a:r>
            <a:r>
              <a:rPr lang="et-EE" baseline="0" dirty="0"/>
              <a:t> </a:t>
            </a:r>
            <a:r>
              <a:rPr lang="et-EE" baseline="0" dirty="0" err="1"/>
              <a:t>pre-filled</a:t>
            </a:r>
            <a:r>
              <a:rPr lang="et-EE" baseline="0" dirty="0"/>
              <a:t> </a:t>
            </a:r>
            <a:r>
              <a:rPr lang="et-EE" baseline="0" dirty="0" err="1"/>
              <a:t>declaration</a:t>
            </a:r>
            <a:r>
              <a:rPr lang="et-EE" baseline="0" dirty="0"/>
              <a:t> </a:t>
            </a:r>
            <a:r>
              <a:rPr lang="et-EE" baseline="0" dirty="0" err="1"/>
              <a:t>with</a:t>
            </a:r>
            <a:r>
              <a:rPr lang="et-EE" baseline="0" dirty="0"/>
              <a:t> </a:t>
            </a:r>
            <a:r>
              <a:rPr lang="et-EE" baseline="0" dirty="0" err="1"/>
              <a:t>only</a:t>
            </a:r>
            <a:r>
              <a:rPr lang="et-EE" baseline="0" dirty="0"/>
              <a:t> </a:t>
            </a:r>
            <a:r>
              <a:rPr lang="et-EE" baseline="0" dirty="0" err="1"/>
              <a:t>one</a:t>
            </a:r>
            <a:r>
              <a:rPr lang="et-EE" baseline="0" dirty="0"/>
              <a:t> </a:t>
            </a:r>
            <a:r>
              <a:rPr lang="et-EE" baseline="0" dirty="0" err="1"/>
              <a:t>click</a:t>
            </a:r>
            <a:r>
              <a:rPr lang="et-EE" baseline="0" dirty="0"/>
              <a:t>. And </a:t>
            </a:r>
            <a:r>
              <a:rPr lang="et-EE" baseline="0" dirty="0" err="1"/>
              <a:t>you</a:t>
            </a:r>
            <a:r>
              <a:rPr lang="et-EE" baseline="0" dirty="0"/>
              <a:t> </a:t>
            </a:r>
            <a:r>
              <a:rPr lang="et-EE" baseline="0" dirty="0" err="1"/>
              <a:t>can</a:t>
            </a:r>
            <a:r>
              <a:rPr lang="et-EE" baseline="0" dirty="0"/>
              <a:t> do </a:t>
            </a:r>
            <a:r>
              <a:rPr lang="et-EE" baseline="0" dirty="0" err="1"/>
              <a:t>it</a:t>
            </a:r>
            <a:r>
              <a:rPr lang="et-EE" baseline="0" dirty="0"/>
              <a:t> </a:t>
            </a:r>
            <a:r>
              <a:rPr lang="et-EE" baseline="0" dirty="0" err="1"/>
              <a:t>using</a:t>
            </a:r>
            <a:r>
              <a:rPr lang="et-EE" baseline="0" dirty="0"/>
              <a:t> </a:t>
            </a:r>
            <a:r>
              <a:rPr lang="et-EE" baseline="0" dirty="0" err="1"/>
              <a:t>your</a:t>
            </a:r>
            <a:r>
              <a:rPr lang="et-EE" baseline="0" dirty="0"/>
              <a:t> </a:t>
            </a:r>
            <a:r>
              <a:rPr lang="et-EE" baseline="0" dirty="0" err="1"/>
              <a:t>phone</a:t>
            </a:r>
            <a:r>
              <a:rPr lang="et-EE" baseline="0" dirty="0"/>
              <a:t>.</a:t>
            </a:r>
          </a:p>
          <a:p>
            <a:endParaRPr lang="et-EE" baseline="0" dirty="0"/>
          </a:p>
          <a:p>
            <a:r>
              <a:rPr lang="et-EE" baseline="0" dirty="0"/>
              <a:t>And </a:t>
            </a:r>
            <a:r>
              <a:rPr lang="et-EE" baseline="0" dirty="0" err="1"/>
              <a:t>with</a:t>
            </a:r>
            <a:r>
              <a:rPr lang="et-EE" baseline="0" dirty="0"/>
              <a:t> </a:t>
            </a:r>
            <a:r>
              <a:rPr lang="et-EE" baseline="0" dirty="0" err="1"/>
              <a:t>some</a:t>
            </a:r>
            <a:r>
              <a:rPr lang="et-EE" baseline="0" dirty="0"/>
              <a:t> </a:t>
            </a:r>
            <a:r>
              <a:rPr lang="et-EE" baseline="0" dirty="0" err="1"/>
              <a:t>types</a:t>
            </a:r>
            <a:r>
              <a:rPr lang="et-EE" baseline="0" dirty="0"/>
              <a:t> </a:t>
            </a:r>
            <a:r>
              <a:rPr lang="et-EE" baseline="0" dirty="0" err="1"/>
              <a:t>declarations</a:t>
            </a:r>
            <a:r>
              <a:rPr lang="et-EE" baseline="0" dirty="0"/>
              <a:t> </a:t>
            </a:r>
            <a:r>
              <a:rPr lang="et-EE" baseline="0" dirty="0" err="1"/>
              <a:t>you</a:t>
            </a:r>
            <a:r>
              <a:rPr lang="et-EE" baseline="0" dirty="0"/>
              <a:t> are </a:t>
            </a:r>
            <a:r>
              <a:rPr lang="et-EE" baseline="0" dirty="0" err="1"/>
              <a:t>able</a:t>
            </a:r>
            <a:r>
              <a:rPr lang="et-EE" baseline="0" dirty="0"/>
              <a:t> </a:t>
            </a:r>
            <a:r>
              <a:rPr lang="et-EE" baseline="0" dirty="0" err="1"/>
              <a:t>to</a:t>
            </a:r>
            <a:r>
              <a:rPr lang="et-EE" baseline="0" dirty="0"/>
              <a:t> </a:t>
            </a:r>
            <a:r>
              <a:rPr lang="et-EE" baseline="0" dirty="0" err="1"/>
              <a:t>make</a:t>
            </a:r>
            <a:r>
              <a:rPr lang="et-EE" baseline="0" dirty="0"/>
              <a:t> </a:t>
            </a:r>
            <a:r>
              <a:rPr lang="et-EE" baseline="0" dirty="0" err="1"/>
              <a:t>them</a:t>
            </a:r>
            <a:r>
              <a:rPr lang="et-EE" baseline="0" dirty="0"/>
              <a:t> </a:t>
            </a:r>
            <a:r>
              <a:rPr lang="et-EE" baseline="0" dirty="0" err="1"/>
              <a:t>fully</a:t>
            </a:r>
            <a:r>
              <a:rPr lang="et-EE" baseline="0" dirty="0"/>
              <a:t> automated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34528C-7426-4C53-B9AC-1A867C1D620E}" type="slidenum">
              <a:rPr kumimoji="0" lang="et-E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t-E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35917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t-EE" dirty="0"/>
              <a:t>In 25 </a:t>
            </a:r>
            <a:r>
              <a:rPr lang="et-EE" dirty="0" err="1"/>
              <a:t>years</a:t>
            </a:r>
            <a:r>
              <a:rPr lang="et-EE" dirty="0"/>
              <a:t> </a:t>
            </a:r>
            <a:r>
              <a:rPr lang="et-EE" dirty="0" err="1"/>
              <a:t>we</a:t>
            </a:r>
            <a:r>
              <a:rPr lang="et-EE" dirty="0"/>
              <a:t> have </a:t>
            </a:r>
            <a:r>
              <a:rPr lang="et-EE" dirty="0" err="1"/>
              <a:t>moved</a:t>
            </a:r>
            <a:r>
              <a:rPr lang="et-EE" dirty="0"/>
              <a:t> </a:t>
            </a:r>
            <a:r>
              <a:rPr lang="et-EE" dirty="0" err="1"/>
              <a:t>from</a:t>
            </a:r>
            <a:r>
              <a:rPr lang="et-EE" dirty="0"/>
              <a:t> a </a:t>
            </a:r>
            <a:r>
              <a:rPr lang="et-EE" dirty="0" err="1"/>
              <a:t>basic</a:t>
            </a:r>
            <a:r>
              <a:rPr lang="et-EE" dirty="0"/>
              <a:t> IT </a:t>
            </a:r>
            <a:r>
              <a:rPr lang="et-EE" dirty="0" err="1"/>
              <a:t>system</a:t>
            </a:r>
            <a:r>
              <a:rPr lang="et-EE" dirty="0"/>
              <a:t> </a:t>
            </a:r>
            <a:r>
              <a:rPr lang="et-EE" dirty="0" err="1"/>
              <a:t>to</a:t>
            </a:r>
            <a:r>
              <a:rPr lang="et-EE" dirty="0"/>
              <a:t> </a:t>
            </a:r>
            <a:r>
              <a:rPr lang="et-EE" dirty="0" err="1"/>
              <a:t>having</a:t>
            </a:r>
            <a:r>
              <a:rPr lang="et-EE" dirty="0"/>
              <a:t> </a:t>
            </a:r>
            <a:r>
              <a:rPr lang="et-EE" dirty="0" err="1"/>
              <a:t>electronic</a:t>
            </a:r>
            <a:r>
              <a:rPr lang="et-EE" dirty="0"/>
              <a:t> </a:t>
            </a:r>
            <a:r>
              <a:rPr lang="et-EE" dirty="0" err="1"/>
              <a:t>tax</a:t>
            </a:r>
            <a:r>
              <a:rPr lang="et-EE" dirty="0"/>
              <a:t> and </a:t>
            </a:r>
            <a:r>
              <a:rPr lang="et-EE" dirty="0" err="1"/>
              <a:t>customs</a:t>
            </a:r>
            <a:r>
              <a:rPr lang="et-EE" dirty="0"/>
              <a:t> </a:t>
            </a:r>
            <a:r>
              <a:rPr lang="et-EE" dirty="0" err="1"/>
              <a:t>declarations</a:t>
            </a:r>
            <a:r>
              <a:rPr lang="et-EE" dirty="0"/>
              <a:t>, </a:t>
            </a:r>
            <a:r>
              <a:rPr lang="et-EE" dirty="0" err="1"/>
              <a:t>prefilled</a:t>
            </a:r>
            <a:r>
              <a:rPr lang="et-EE" dirty="0"/>
              <a:t> </a:t>
            </a:r>
            <a:r>
              <a:rPr lang="et-EE" dirty="0" err="1"/>
              <a:t>tax</a:t>
            </a:r>
            <a:r>
              <a:rPr lang="et-EE" dirty="0"/>
              <a:t> </a:t>
            </a:r>
            <a:r>
              <a:rPr lang="et-EE" dirty="0" err="1"/>
              <a:t>returns</a:t>
            </a:r>
            <a:r>
              <a:rPr lang="et-EE" dirty="0"/>
              <a:t> and in </a:t>
            </a:r>
            <a:r>
              <a:rPr lang="et-EE" dirty="0" err="1"/>
              <a:t>the</a:t>
            </a:r>
            <a:r>
              <a:rPr lang="et-EE" dirty="0"/>
              <a:t> </a:t>
            </a:r>
            <a:r>
              <a:rPr lang="et-EE" dirty="0" err="1"/>
              <a:t>near</a:t>
            </a:r>
            <a:r>
              <a:rPr lang="et-EE" dirty="0"/>
              <a:t> </a:t>
            </a:r>
            <a:r>
              <a:rPr lang="et-EE" dirty="0" err="1"/>
              <a:t>future</a:t>
            </a:r>
            <a:r>
              <a:rPr lang="et-EE" dirty="0"/>
              <a:t>, real-</a:t>
            </a:r>
            <a:r>
              <a:rPr lang="et-EE" dirty="0" err="1"/>
              <a:t>time</a:t>
            </a:r>
            <a:r>
              <a:rPr lang="et-EE" dirty="0"/>
              <a:t> </a:t>
            </a:r>
            <a:r>
              <a:rPr lang="et-EE" dirty="0" err="1"/>
              <a:t>economy</a:t>
            </a:r>
            <a:r>
              <a:rPr lang="et-EE" dirty="0"/>
              <a:t> </a:t>
            </a:r>
            <a:r>
              <a:rPr lang="et-EE" dirty="0" err="1"/>
              <a:t>monitoring</a:t>
            </a:r>
            <a:r>
              <a:rPr lang="et-EE" dirty="0"/>
              <a:t>. </a:t>
            </a:r>
            <a:br>
              <a:rPr lang="et-EE" dirty="0"/>
            </a:br>
            <a:endParaRPr lang="et-EE"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03FC2F-D56F-4D2E-BCDB-79C198737EDA}" type="slidenum">
              <a:rPr kumimoji="0" lang="et-E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t-E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86984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err="1"/>
              <a:t>Our</a:t>
            </a:r>
            <a:r>
              <a:rPr lang="et-EE" dirty="0"/>
              <a:t> </a:t>
            </a:r>
            <a:r>
              <a:rPr lang="et-EE" dirty="0" err="1"/>
              <a:t>annual</a:t>
            </a:r>
            <a:r>
              <a:rPr lang="et-EE" dirty="0"/>
              <a:t> </a:t>
            </a:r>
            <a:r>
              <a:rPr lang="et-EE" dirty="0" err="1"/>
              <a:t>surveys</a:t>
            </a:r>
            <a:r>
              <a:rPr lang="et-EE" dirty="0"/>
              <a:t> shows </a:t>
            </a:r>
            <a:r>
              <a:rPr lang="et-EE" dirty="0" err="1"/>
              <a:t>that</a:t>
            </a:r>
            <a:r>
              <a:rPr lang="et-EE" dirty="0"/>
              <a:t> </a:t>
            </a:r>
            <a:r>
              <a:rPr lang="et-EE" dirty="0" err="1"/>
              <a:t>there</a:t>
            </a:r>
            <a:r>
              <a:rPr lang="et-EE" dirty="0"/>
              <a:t> </a:t>
            </a:r>
            <a:r>
              <a:rPr lang="et-EE" dirty="0" err="1"/>
              <a:t>is</a:t>
            </a:r>
            <a:r>
              <a:rPr lang="et-EE" dirty="0"/>
              <a:t> </a:t>
            </a:r>
            <a:r>
              <a:rPr lang="et-EE" dirty="0" err="1"/>
              <a:t>high</a:t>
            </a:r>
            <a:r>
              <a:rPr lang="et-EE" dirty="0"/>
              <a:t> </a:t>
            </a:r>
            <a:r>
              <a:rPr lang="et-EE" dirty="0" err="1"/>
              <a:t>public</a:t>
            </a:r>
            <a:r>
              <a:rPr lang="et-EE" dirty="0"/>
              <a:t> trust </a:t>
            </a:r>
            <a:r>
              <a:rPr lang="et-EE" dirty="0" err="1"/>
              <a:t>for</a:t>
            </a:r>
            <a:r>
              <a:rPr lang="et-EE" dirty="0"/>
              <a:t> </a:t>
            </a:r>
            <a:r>
              <a:rPr lang="et-EE" dirty="0" err="1"/>
              <a:t>the</a:t>
            </a:r>
            <a:r>
              <a:rPr lang="et-EE" dirty="0"/>
              <a:t> Tax and </a:t>
            </a:r>
            <a:r>
              <a:rPr lang="et-EE" dirty="0" err="1"/>
              <a:t>Customs</a:t>
            </a:r>
            <a:r>
              <a:rPr lang="et-EE" dirty="0"/>
              <a:t> </a:t>
            </a:r>
            <a:r>
              <a:rPr lang="et-EE" dirty="0" err="1"/>
              <a:t>Board</a:t>
            </a:r>
            <a:r>
              <a:rPr lang="et-EE"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03FC2F-D56F-4D2E-BCDB-79C198737EDA}" type="slidenum">
              <a:rPr kumimoji="0" lang="et-E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t-E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50441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CEE05-F21B-711C-15F7-46130B82212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E27FD1-2A67-FDBB-8929-D7D2206501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06DEEC-801A-5F76-A571-E4CEA970EA68}"/>
              </a:ext>
            </a:extLst>
          </p:cNvPr>
          <p:cNvSpPr>
            <a:spLocks noGrp="1"/>
          </p:cNvSpPr>
          <p:nvPr>
            <p:ph type="dt" sz="half" idx="10"/>
          </p:nvPr>
        </p:nvSpPr>
        <p:spPr/>
        <p:txBody>
          <a:bodyPr/>
          <a:lstStyle/>
          <a:p>
            <a:fld id="{A3F01E55-06A9-4A03-B3A8-AA0C64DBBD6D}" type="datetimeFigureOut">
              <a:rPr lang="en-US" smtClean="0"/>
              <a:t>7/14/2024</a:t>
            </a:fld>
            <a:endParaRPr lang="en-US"/>
          </a:p>
        </p:txBody>
      </p:sp>
      <p:sp>
        <p:nvSpPr>
          <p:cNvPr id="5" name="Footer Placeholder 4">
            <a:extLst>
              <a:ext uri="{FF2B5EF4-FFF2-40B4-BE49-F238E27FC236}">
                <a16:creationId xmlns:a16="http://schemas.microsoft.com/office/drawing/2014/main" id="{19D8A532-BD9A-2BC5-CF4F-BB30412E70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77B5FF-B635-4324-04CD-7DD40CF47D34}"/>
              </a:ext>
            </a:extLst>
          </p:cNvPr>
          <p:cNvSpPr>
            <a:spLocks noGrp="1"/>
          </p:cNvSpPr>
          <p:nvPr>
            <p:ph type="sldNum" sz="quarter" idx="12"/>
          </p:nvPr>
        </p:nvSpPr>
        <p:spPr/>
        <p:txBody>
          <a:bodyPr/>
          <a:lstStyle/>
          <a:p>
            <a:fld id="{0EBC0876-E3D4-4D7D-85F7-4C43C289BD89}" type="slidenum">
              <a:rPr lang="en-US" smtClean="0"/>
              <a:t>‹#›</a:t>
            </a:fld>
            <a:endParaRPr lang="en-US"/>
          </a:p>
        </p:txBody>
      </p:sp>
    </p:spTree>
    <p:extLst>
      <p:ext uri="{BB962C8B-B14F-4D97-AF65-F5344CB8AC3E}">
        <p14:creationId xmlns:p14="http://schemas.microsoft.com/office/powerpoint/2010/main" val="41306035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8AB62-DDB0-29FB-E575-D2EA7913B3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E4B5130-B878-F785-1194-80A613EE4B7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46A71A-A753-4EEF-635D-789137D93262}"/>
              </a:ext>
            </a:extLst>
          </p:cNvPr>
          <p:cNvSpPr>
            <a:spLocks noGrp="1"/>
          </p:cNvSpPr>
          <p:nvPr>
            <p:ph type="dt" sz="half" idx="10"/>
          </p:nvPr>
        </p:nvSpPr>
        <p:spPr/>
        <p:txBody>
          <a:bodyPr/>
          <a:lstStyle/>
          <a:p>
            <a:fld id="{A3F01E55-06A9-4A03-B3A8-AA0C64DBBD6D}" type="datetimeFigureOut">
              <a:rPr lang="en-US" smtClean="0"/>
              <a:t>7/14/2024</a:t>
            </a:fld>
            <a:endParaRPr lang="en-US"/>
          </a:p>
        </p:txBody>
      </p:sp>
      <p:sp>
        <p:nvSpPr>
          <p:cNvPr id="5" name="Footer Placeholder 4">
            <a:extLst>
              <a:ext uri="{FF2B5EF4-FFF2-40B4-BE49-F238E27FC236}">
                <a16:creationId xmlns:a16="http://schemas.microsoft.com/office/drawing/2014/main" id="{6A96F584-EA73-B49F-B39F-D18FF08FF4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645ACF-242A-D331-FEFE-E2006AA46393}"/>
              </a:ext>
            </a:extLst>
          </p:cNvPr>
          <p:cNvSpPr>
            <a:spLocks noGrp="1"/>
          </p:cNvSpPr>
          <p:nvPr>
            <p:ph type="sldNum" sz="quarter" idx="12"/>
          </p:nvPr>
        </p:nvSpPr>
        <p:spPr/>
        <p:txBody>
          <a:bodyPr/>
          <a:lstStyle/>
          <a:p>
            <a:fld id="{0EBC0876-E3D4-4D7D-85F7-4C43C289BD89}" type="slidenum">
              <a:rPr lang="en-US" smtClean="0"/>
              <a:t>‹#›</a:t>
            </a:fld>
            <a:endParaRPr lang="en-US"/>
          </a:p>
        </p:txBody>
      </p:sp>
    </p:spTree>
    <p:extLst>
      <p:ext uri="{BB962C8B-B14F-4D97-AF65-F5344CB8AC3E}">
        <p14:creationId xmlns:p14="http://schemas.microsoft.com/office/powerpoint/2010/main" val="411399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ACE6F4-3292-51FE-3524-504AFD032F4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26DFBEB-A3A1-ABD6-DC45-4543DA4357C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1FF083-4381-E14E-5644-FEA7E38A91E7}"/>
              </a:ext>
            </a:extLst>
          </p:cNvPr>
          <p:cNvSpPr>
            <a:spLocks noGrp="1"/>
          </p:cNvSpPr>
          <p:nvPr>
            <p:ph type="dt" sz="half" idx="10"/>
          </p:nvPr>
        </p:nvSpPr>
        <p:spPr/>
        <p:txBody>
          <a:bodyPr/>
          <a:lstStyle/>
          <a:p>
            <a:fld id="{A3F01E55-06A9-4A03-B3A8-AA0C64DBBD6D}" type="datetimeFigureOut">
              <a:rPr lang="en-US" smtClean="0"/>
              <a:t>7/14/2024</a:t>
            </a:fld>
            <a:endParaRPr lang="en-US"/>
          </a:p>
        </p:txBody>
      </p:sp>
      <p:sp>
        <p:nvSpPr>
          <p:cNvPr id="5" name="Footer Placeholder 4">
            <a:extLst>
              <a:ext uri="{FF2B5EF4-FFF2-40B4-BE49-F238E27FC236}">
                <a16:creationId xmlns:a16="http://schemas.microsoft.com/office/drawing/2014/main" id="{9826CEB2-5AC7-1DA5-4A52-244902B665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27645F-A089-5251-90A2-82D537E1D2BB}"/>
              </a:ext>
            </a:extLst>
          </p:cNvPr>
          <p:cNvSpPr>
            <a:spLocks noGrp="1"/>
          </p:cNvSpPr>
          <p:nvPr>
            <p:ph type="sldNum" sz="quarter" idx="12"/>
          </p:nvPr>
        </p:nvSpPr>
        <p:spPr/>
        <p:txBody>
          <a:bodyPr/>
          <a:lstStyle/>
          <a:p>
            <a:fld id="{0EBC0876-E3D4-4D7D-85F7-4C43C289BD89}" type="slidenum">
              <a:rPr lang="en-US" smtClean="0"/>
              <a:t>‹#›</a:t>
            </a:fld>
            <a:endParaRPr lang="en-US"/>
          </a:p>
        </p:txBody>
      </p:sp>
    </p:spTree>
    <p:extLst>
      <p:ext uri="{BB962C8B-B14F-4D97-AF65-F5344CB8AC3E}">
        <p14:creationId xmlns:p14="http://schemas.microsoft.com/office/powerpoint/2010/main" val="30787618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itelslaid">
    <p:spTree>
      <p:nvGrpSpPr>
        <p:cNvPr id="1" name=""/>
        <p:cNvGrpSpPr/>
        <p:nvPr/>
      </p:nvGrpSpPr>
      <p:grpSpPr>
        <a:xfrm>
          <a:off x="0" y="0"/>
          <a:ext cx="0" cy="0"/>
          <a:chOff x="0" y="0"/>
          <a:chExt cx="0" cy="0"/>
        </a:xfrm>
      </p:grpSpPr>
      <p:sp>
        <p:nvSpPr>
          <p:cNvPr id="2" name="Pealkiri 1"/>
          <p:cNvSpPr>
            <a:spLocks noGrp="1"/>
          </p:cNvSpPr>
          <p:nvPr>
            <p:ph type="ctrTitle" hasCustomPrompt="1"/>
          </p:nvPr>
        </p:nvSpPr>
        <p:spPr>
          <a:xfrm>
            <a:off x="669611" y="892112"/>
            <a:ext cx="10825704" cy="1193575"/>
          </a:xfrm>
          <a:prstGeom prst="rect">
            <a:avLst/>
          </a:prstGeom>
        </p:spPr>
        <p:txBody>
          <a:bodyPr anchor="t" anchorCtr="0"/>
          <a:lstStyle>
            <a:lvl1pPr algn="l">
              <a:defRPr sz="3998" baseline="0">
                <a:solidFill>
                  <a:srgbClr val="006EB5"/>
                </a:solidFill>
                <a:latin typeface="Roboto Condensed" pitchFamily="2" charset="0"/>
                <a:ea typeface="Roboto Cn" pitchFamily="2" charset="0"/>
              </a:defRPr>
            </a:lvl1pPr>
          </a:lstStyle>
          <a:p>
            <a:r>
              <a:rPr lang="et-EE" dirty="0"/>
              <a:t>Slaidi </a:t>
            </a:r>
            <a:br>
              <a:rPr lang="et-EE" dirty="0"/>
            </a:br>
            <a:r>
              <a:rPr lang="et-EE" dirty="0"/>
              <a:t>pealkiri</a:t>
            </a:r>
          </a:p>
        </p:txBody>
      </p:sp>
      <p:sp>
        <p:nvSpPr>
          <p:cNvPr id="3" name="Alapealkiri 2"/>
          <p:cNvSpPr>
            <a:spLocks noGrp="1"/>
          </p:cNvSpPr>
          <p:nvPr>
            <p:ph type="subTitle" idx="1" hasCustomPrompt="1"/>
          </p:nvPr>
        </p:nvSpPr>
        <p:spPr>
          <a:xfrm>
            <a:off x="669610" y="2412746"/>
            <a:ext cx="10825704" cy="3710206"/>
          </a:xfrm>
          <a:prstGeom prst="rect">
            <a:avLst/>
          </a:prstGeom>
        </p:spPr>
        <p:txBody>
          <a:bodyPr/>
          <a:lstStyle>
            <a:lvl1pPr marL="456972" marR="0" indent="-456972" algn="l" defTabSz="913944"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sz="3000" baseline="0">
                <a:solidFill>
                  <a:schemeClr val="tx1">
                    <a:lumMod val="65000"/>
                    <a:lumOff val="35000"/>
                  </a:schemeClr>
                </a:solidFill>
                <a:latin typeface="Roboto Condensed" pitchFamily="2" charset="0"/>
                <a:ea typeface="Roboto Condensed" pitchFamily="2" charset="0"/>
              </a:defRPr>
            </a:lvl1pPr>
            <a:lvl2pPr marL="456972" indent="0" algn="ctr">
              <a:buNone/>
              <a:defRPr sz="2000"/>
            </a:lvl2pPr>
            <a:lvl3pPr marL="913944" indent="0" algn="ctr">
              <a:buNone/>
              <a:defRPr sz="1800"/>
            </a:lvl3pPr>
            <a:lvl4pPr marL="1370914" indent="0" algn="ctr">
              <a:buNone/>
              <a:defRPr sz="1600"/>
            </a:lvl4pPr>
            <a:lvl5pPr marL="1827886" indent="0" algn="ctr">
              <a:buNone/>
              <a:defRPr sz="1600"/>
            </a:lvl5pPr>
            <a:lvl6pPr marL="2284858" indent="0" algn="ctr">
              <a:buNone/>
              <a:defRPr sz="1600"/>
            </a:lvl6pPr>
            <a:lvl7pPr marL="2741829" indent="0" algn="ctr">
              <a:buNone/>
              <a:defRPr sz="1600"/>
            </a:lvl7pPr>
            <a:lvl8pPr marL="3198800" indent="0" algn="ctr">
              <a:buNone/>
              <a:defRPr sz="1600"/>
            </a:lvl8pPr>
            <a:lvl9pPr marL="3655772" indent="0" algn="ctr">
              <a:buNone/>
              <a:defRPr sz="1600"/>
            </a:lvl9pPr>
          </a:lstStyle>
          <a:p>
            <a:r>
              <a:rPr lang="et-EE" dirty="0"/>
              <a:t>Sisutekst 30 </a:t>
            </a:r>
            <a:r>
              <a:rPr lang="et-EE" dirty="0" err="1"/>
              <a:t>pt</a:t>
            </a:r>
            <a:r>
              <a:rPr lang="et-EE" dirty="0"/>
              <a:t> ühes tulbas </a:t>
            </a:r>
            <a:r>
              <a:rPr lang="et-EE" dirty="0" err="1"/>
              <a:t>bulletitega</a:t>
            </a:r>
            <a:endParaRPr lang="et-EE" dirty="0"/>
          </a:p>
          <a:p>
            <a:r>
              <a:rPr lang="et-EE" dirty="0"/>
              <a:t>Sisutekst 30 </a:t>
            </a:r>
            <a:r>
              <a:rPr lang="et-EE" dirty="0" err="1"/>
              <a:t>pt</a:t>
            </a:r>
            <a:r>
              <a:rPr lang="et-EE" dirty="0"/>
              <a:t> ühes tulbas </a:t>
            </a:r>
            <a:r>
              <a:rPr lang="et-EE" dirty="0" err="1"/>
              <a:t>bulletitega</a:t>
            </a:r>
            <a:endParaRPr lang="et-EE" dirty="0"/>
          </a:p>
          <a:p>
            <a:r>
              <a:rPr lang="et-EE" dirty="0"/>
              <a:t>Sisutekst 30 </a:t>
            </a:r>
            <a:r>
              <a:rPr lang="et-EE" dirty="0" err="1"/>
              <a:t>pt</a:t>
            </a:r>
            <a:r>
              <a:rPr lang="et-EE" dirty="0"/>
              <a:t> ühes tulbas </a:t>
            </a:r>
            <a:r>
              <a:rPr lang="et-EE" dirty="0" err="1"/>
              <a:t>bulletitega</a:t>
            </a:r>
            <a:endParaRPr lang="et-EE" dirty="0"/>
          </a:p>
          <a:p>
            <a:endParaRPr lang="et-EE" dirty="0"/>
          </a:p>
          <a:p>
            <a:endParaRPr lang="et-EE" dirty="0"/>
          </a:p>
        </p:txBody>
      </p:sp>
      <p:sp>
        <p:nvSpPr>
          <p:cNvPr id="5" name="Slaidinumbri kohatäide 6"/>
          <p:cNvSpPr>
            <a:spLocks noGrp="1"/>
          </p:cNvSpPr>
          <p:nvPr>
            <p:ph type="sldNum" sz="quarter" idx="12"/>
          </p:nvPr>
        </p:nvSpPr>
        <p:spPr>
          <a:xfrm>
            <a:off x="11506200" y="6243148"/>
            <a:ext cx="685800" cy="320619"/>
          </a:xfrm>
          <a:prstGeom prst="rect">
            <a:avLst/>
          </a:prstGeom>
        </p:spPr>
        <p:txBody>
          <a:bodyPr/>
          <a:lstStyle>
            <a:lvl1pPr>
              <a:defRPr sz="1200">
                <a:solidFill>
                  <a:schemeClr val="tx1">
                    <a:lumMod val="65000"/>
                    <a:lumOff val="35000"/>
                  </a:schemeClr>
                </a:solidFill>
                <a:latin typeface="Roboto Condensed" pitchFamily="2" charset="0"/>
                <a:ea typeface="Roboto Condensed" pitchFamily="2" charset="0"/>
              </a:defRPr>
            </a:lvl1pPr>
          </a:lstStyle>
          <a:p>
            <a:pPr defTabSz="913944"/>
            <a:fld id="{55D3455C-CC93-40B7-810A-2FD3F67FB7F7}" type="slidenum">
              <a:rPr lang="et-EE" smtClean="0">
                <a:solidFill>
                  <a:prstClr val="black">
                    <a:lumMod val="65000"/>
                    <a:lumOff val="35000"/>
                  </a:prstClr>
                </a:solidFill>
              </a:rPr>
              <a:pPr defTabSz="913944"/>
              <a:t>‹#›</a:t>
            </a:fld>
            <a:endParaRPr lang="et-EE" dirty="0">
              <a:solidFill>
                <a:prstClr val="black">
                  <a:lumMod val="65000"/>
                  <a:lumOff val="35000"/>
                </a:prstClr>
              </a:solidFill>
            </a:endParaRPr>
          </a:p>
        </p:txBody>
      </p:sp>
      <p:sp>
        <p:nvSpPr>
          <p:cNvPr id="6" name="Teksti kohatäide 5"/>
          <p:cNvSpPr>
            <a:spLocks noGrp="1"/>
          </p:cNvSpPr>
          <p:nvPr>
            <p:ph type="body" sz="quarter" idx="13" hasCustomPrompt="1"/>
          </p:nvPr>
        </p:nvSpPr>
        <p:spPr>
          <a:xfrm>
            <a:off x="9561378" y="208058"/>
            <a:ext cx="2454275" cy="330099"/>
          </a:xfrm>
          <a:prstGeom prst="rect">
            <a:avLst/>
          </a:prstGeom>
        </p:spPr>
        <p:txBody>
          <a:bodyPr/>
          <a:lstStyle>
            <a:lvl1pPr marL="0" indent="0" algn="r">
              <a:buNone/>
              <a:defRPr sz="1400">
                <a:solidFill>
                  <a:schemeClr val="bg1">
                    <a:lumMod val="50000"/>
                  </a:schemeClr>
                </a:solidFill>
                <a:latin typeface="Roboto Condensed" pitchFamily="2" charset="0"/>
                <a:ea typeface="Roboto Condensed" pitchFamily="2" charset="0"/>
              </a:defRPr>
            </a:lvl1pPr>
            <a:lvl2pPr marL="456972" indent="0">
              <a:buNone/>
              <a:defRPr sz="1400">
                <a:solidFill>
                  <a:schemeClr val="bg1">
                    <a:lumMod val="50000"/>
                  </a:schemeClr>
                </a:solidFill>
                <a:latin typeface="Roboto Condensed" pitchFamily="2" charset="0"/>
                <a:ea typeface="Roboto Condensed" pitchFamily="2" charset="0"/>
              </a:defRPr>
            </a:lvl2pPr>
            <a:lvl3pPr marL="913944" indent="0">
              <a:buNone/>
              <a:defRPr sz="1400">
                <a:solidFill>
                  <a:schemeClr val="bg1">
                    <a:lumMod val="50000"/>
                  </a:schemeClr>
                </a:solidFill>
                <a:latin typeface="Roboto Condensed" pitchFamily="2" charset="0"/>
                <a:ea typeface="Roboto Condensed" pitchFamily="2" charset="0"/>
              </a:defRPr>
            </a:lvl3pPr>
            <a:lvl4pPr marL="1370914" indent="0">
              <a:buNone/>
              <a:defRPr sz="1400">
                <a:solidFill>
                  <a:schemeClr val="bg1">
                    <a:lumMod val="50000"/>
                  </a:schemeClr>
                </a:solidFill>
                <a:latin typeface="Roboto Condensed" pitchFamily="2" charset="0"/>
                <a:ea typeface="Roboto Condensed" pitchFamily="2" charset="0"/>
              </a:defRPr>
            </a:lvl4pPr>
            <a:lvl5pPr>
              <a:defRPr sz="1400">
                <a:solidFill>
                  <a:schemeClr val="bg1">
                    <a:lumMod val="50000"/>
                  </a:schemeClr>
                </a:solidFill>
                <a:latin typeface="Roboto Condensed" pitchFamily="2" charset="0"/>
                <a:ea typeface="Roboto Condensed" pitchFamily="2" charset="0"/>
              </a:defRPr>
            </a:lvl5pPr>
          </a:lstStyle>
          <a:p>
            <a:pPr lvl="0"/>
            <a:r>
              <a:rPr lang="et-EE" dirty="0"/>
              <a:t>teemapealkiri</a:t>
            </a:r>
          </a:p>
        </p:txBody>
      </p:sp>
    </p:spTree>
    <p:extLst>
      <p:ext uri="{BB962C8B-B14F-4D97-AF65-F5344CB8AC3E}">
        <p14:creationId xmlns:p14="http://schemas.microsoft.com/office/powerpoint/2010/main" val="36678200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itelslaid">
    <p:spTree>
      <p:nvGrpSpPr>
        <p:cNvPr id="1" name=""/>
        <p:cNvGrpSpPr/>
        <p:nvPr/>
      </p:nvGrpSpPr>
      <p:grpSpPr>
        <a:xfrm>
          <a:off x="0" y="0"/>
          <a:ext cx="0" cy="0"/>
          <a:chOff x="0" y="0"/>
          <a:chExt cx="0" cy="0"/>
        </a:xfrm>
      </p:grpSpPr>
      <p:sp>
        <p:nvSpPr>
          <p:cNvPr id="2" name="Pealkiri 1"/>
          <p:cNvSpPr>
            <a:spLocks noGrp="1"/>
          </p:cNvSpPr>
          <p:nvPr>
            <p:ph type="ctrTitle" hasCustomPrompt="1"/>
          </p:nvPr>
        </p:nvSpPr>
        <p:spPr>
          <a:xfrm>
            <a:off x="669611" y="892110"/>
            <a:ext cx="10825704" cy="1193575"/>
          </a:xfrm>
          <a:prstGeom prst="rect">
            <a:avLst/>
          </a:prstGeom>
        </p:spPr>
        <p:txBody>
          <a:bodyPr anchor="t" anchorCtr="0"/>
          <a:lstStyle>
            <a:lvl1pPr algn="l">
              <a:defRPr sz="4000" baseline="0">
                <a:solidFill>
                  <a:srgbClr val="006EB5"/>
                </a:solidFill>
                <a:latin typeface="Roboto Condensed" pitchFamily="2" charset="0"/>
                <a:ea typeface="Roboto Cn" pitchFamily="2" charset="0"/>
              </a:defRPr>
            </a:lvl1pPr>
          </a:lstStyle>
          <a:p>
            <a:r>
              <a:rPr lang="et-EE" dirty="0"/>
              <a:t>Slaidi </a:t>
            </a:r>
            <a:br>
              <a:rPr lang="et-EE" dirty="0"/>
            </a:br>
            <a:r>
              <a:rPr lang="et-EE" dirty="0"/>
              <a:t>pealkiri</a:t>
            </a:r>
          </a:p>
        </p:txBody>
      </p:sp>
      <p:sp>
        <p:nvSpPr>
          <p:cNvPr id="3" name="Alapealkiri 2"/>
          <p:cNvSpPr>
            <a:spLocks noGrp="1"/>
          </p:cNvSpPr>
          <p:nvPr>
            <p:ph type="subTitle" idx="1" hasCustomPrompt="1"/>
          </p:nvPr>
        </p:nvSpPr>
        <p:spPr>
          <a:xfrm>
            <a:off x="669610" y="2412746"/>
            <a:ext cx="10825704" cy="3710206"/>
          </a:xfrm>
          <a:prstGeom prst="rect">
            <a:avLst/>
          </a:prstGeom>
        </p:spPr>
        <p:txBody>
          <a:bodyPr/>
          <a:lstStyle>
            <a:lvl1pPr marL="0" indent="0" algn="l">
              <a:buNone/>
              <a:defRPr sz="3000" baseline="0">
                <a:solidFill>
                  <a:schemeClr val="tx1">
                    <a:lumMod val="65000"/>
                    <a:lumOff val="35000"/>
                  </a:schemeClr>
                </a:solidFill>
                <a:latin typeface="Roboto Condensed" pitchFamily="2" charset="0"/>
                <a:ea typeface="Roboto Condensed"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t-EE" dirty="0"/>
              <a:t>Sisutekst 30pt ühes tulbas</a:t>
            </a:r>
          </a:p>
        </p:txBody>
      </p:sp>
      <p:sp>
        <p:nvSpPr>
          <p:cNvPr id="12" name="Slaidinumbri kohatäide 6"/>
          <p:cNvSpPr>
            <a:spLocks noGrp="1"/>
          </p:cNvSpPr>
          <p:nvPr>
            <p:ph type="sldNum" sz="quarter" idx="12"/>
          </p:nvPr>
        </p:nvSpPr>
        <p:spPr>
          <a:xfrm>
            <a:off x="11506200" y="6243146"/>
            <a:ext cx="685800" cy="320619"/>
          </a:xfrm>
          <a:prstGeom prst="rect">
            <a:avLst/>
          </a:prstGeom>
        </p:spPr>
        <p:txBody>
          <a:bodyPr/>
          <a:lstStyle>
            <a:lvl1pPr>
              <a:defRPr sz="1200">
                <a:solidFill>
                  <a:schemeClr val="tx1">
                    <a:lumMod val="65000"/>
                    <a:lumOff val="35000"/>
                  </a:schemeClr>
                </a:solidFill>
                <a:latin typeface="Roboto Condensed" pitchFamily="2" charset="0"/>
                <a:ea typeface="Roboto Condensed" pitchFamily="2" charset="0"/>
              </a:defRPr>
            </a:lvl1pPr>
          </a:lstStyle>
          <a:p>
            <a:fld id="{55D3455C-CC93-40B7-810A-2FD3F67FB7F7}" type="slidenum">
              <a:rPr lang="et-EE" smtClean="0">
                <a:solidFill>
                  <a:prstClr val="black">
                    <a:lumMod val="65000"/>
                    <a:lumOff val="35000"/>
                  </a:prstClr>
                </a:solidFill>
              </a:rPr>
              <a:pPr/>
              <a:t>‹#›</a:t>
            </a:fld>
            <a:endParaRPr lang="et-EE" dirty="0">
              <a:solidFill>
                <a:prstClr val="black">
                  <a:lumMod val="65000"/>
                  <a:lumOff val="35000"/>
                </a:prstClr>
              </a:solidFill>
            </a:endParaRPr>
          </a:p>
        </p:txBody>
      </p:sp>
      <p:sp>
        <p:nvSpPr>
          <p:cNvPr id="5" name="Teksti kohatäide 5"/>
          <p:cNvSpPr>
            <a:spLocks noGrp="1"/>
          </p:cNvSpPr>
          <p:nvPr>
            <p:ph type="body" sz="quarter" idx="13" hasCustomPrompt="1"/>
          </p:nvPr>
        </p:nvSpPr>
        <p:spPr>
          <a:xfrm>
            <a:off x="9561376" y="208056"/>
            <a:ext cx="2454275" cy="330099"/>
          </a:xfrm>
          <a:prstGeom prst="rect">
            <a:avLst/>
          </a:prstGeom>
        </p:spPr>
        <p:txBody>
          <a:bodyPr/>
          <a:lstStyle>
            <a:lvl1pPr marL="0" indent="0" algn="r">
              <a:buNone/>
              <a:defRPr sz="1400" baseline="0">
                <a:solidFill>
                  <a:schemeClr val="bg1">
                    <a:lumMod val="50000"/>
                  </a:schemeClr>
                </a:solidFill>
                <a:latin typeface="Roboto Condensed" pitchFamily="2" charset="0"/>
                <a:ea typeface="Roboto Condensed" pitchFamily="2" charset="0"/>
              </a:defRPr>
            </a:lvl1pPr>
            <a:lvl2pPr marL="457200" indent="0">
              <a:buNone/>
              <a:defRPr sz="1400">
                <a:solidFill>
                  <a:schemeClr val="bg1">
                    <a:lumMod val="50000"/>
                  </a:schemeClr>
                </a:solidFill>
                <a:latin typeface="Roboto Condensed" pitchFamily="2" charset="0"/>
                <a:ea typeface="Roboto Condensed" pitchFamily="2" charset="0"/>
              </a:defRPr>
            </a:lvl2pPr>
            <a:lvl3pPr marL="914400" indent="0">
              <a:buNone/>
              <a:defRPr sz="1400">
                <a:solidFill>
                  <a:schemeClr val="bg1">
                    <a:lumMod val="50000"/>
                  </a:schemeClr>
                </a:solidFill>
                <a:latin typeface="Roboto Condensed" pitchFamily="2" charset="0"/>
                <a:ea typeface="Roboto Condensed" pitchFamily="2" charset="0"/>
              </a:defRPr>
            </a:lvl3pPr>
            <a:lvl4pPr marL="1371600" indent="0">
              <a:buNone/>
              <a:defRPr sz="1400">
                <a:solidFill>
                  <a:schemeClr val="bg1">
                    <a:lumMod val="50000"/>
                  </a:schemeClr>
                </a:solidFill>
                <a:latin typeface="Roboto Condensed" pitchFamily="2" charset="0"/>
                <a:ea typeface="Roboto Condensed" pitchFamily="2" charset="0"/>
              </a:defRPr>
            </a:lvl4pPr>
            <a:lvl5pPr>
              <a:defRPr sz="1400">
                <a:solidFill>
                  <a:schemeClr val="bg1">
                    <a:lumMod val="50000"/>
                  </a:schemeClr>
                </a:solidFill>
                <a:latin typeface="Roboto Condensed" pitchFamily="2" charset="0"/>
                <a:ea typeface="Roboto Condensed" pitchFamily="2" charset="0"/>
              </a:defRPr>
            </a:lvl5pPr>
          </a:lstStyle>
          <a:p>
            <a:pPr lvl="0"/>
            <a:r>
              <a:rPr lang="et-EE" dirty="0"/>
              <a:t>teemapealkiri</a:t>
            </a:r>
          </a:p>
        </p:txBody>
      </p:sp>
    </p:spTree>
    <p:extLst>
      <p:ext uri="{BB962C8B-B14F-4D97-AF65-F5344CB8AC3E}">
        <p14:creationId xmlns:p14="http://schemas.microsoft.com/office/powerpoint/2010/main" val="1487408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itelslaid">
    <p:spTree>
      <p:nvGrpSpPr>
        <p:cNvPr id="1" name=""/>
        <p:cNvGrpSpPr/>
        <p:nvPr/>
      </p:nvGrpSpPr>
      <p:grpSpPr>
        <a:xfrm>
          <a:off x="0" y="0"/>
          <a:ext cx="0" cy="0"/>
          <a:chOff x="0" y="0"/>
          <a:chExt cx="0" cy="0"/>
        </a:xfrm>
      </p:grpSpPr>
      <p:sp>
        <p:nvSpPr>
          <p:cNvPr id="2" name="Pealkiri 1"/>
          <p:cNvSpPr>
            <a:spLocks noGrp="1"/>
          </p:cNvSpPr>
          <p:nvPr>
            <p:ph type="ctrTitle" hasCustomPrompt="1"/>
          </p:nvPr>
        </p:nvSpPr>
        <p:spPr>
          <a:xfrm>
            <a:off x="669611" y="892110"/>
            <a:ext cx="10825704" cy="1193575"/>
          </a:xfrm>
          <a:prstGeom prst="rect">
            <a:avLst/>
          </a:prstGeom>
        </p:spPr>
        <p:txBody>
          <a:bodyPr anchor="t" anchorCtr="0"/>
          <a:lstStyle>
            <a:lvl1pPr algn="l">
              <a:defRPr sz="4000" baseline="0">
                <a:solidFill>
                  <a:srgbClr val="006EB5"/>
                </a:solidFill>
                <a:latin typeface="Roboto Condensed" pitchFamily="2" charset="0"/>
                <a:ea typeface="Roboto Cn" pitchFamily="2" charset="0"/>
              </a:defRPr>
            </a:lvl1pPr>
          </a:lstStyle>
          <a:p>
            <a:r>
              <a:rPr lang="et-EE" dirty="0"/>
              <a:t>Slaidi </a:t>
            </a:r>
            <a:br>
              <a:rPr lang="et-EE" dirty="0"/>
            </a:br>
            <a:r>
              <a:rPr lang="et-EE" dirty="0"/>
              <a:t>pealkiri</a:t>
            </a:r>
          </a:p>
        </p:txBody>
      </p:sp>
      <p:sp>
        <p:nvSpPr>
          <p:cNvPr id="3" name="Alapealkiri 2"/>
          <p:cNvSpPr>
            <a:spLocks noGrp="1"/>
          </p:cNvSpPr>
          <p:nvPr>
            <p:ph type="subTitle" idx="1" hasCustomPrompt="1"/>
          </p:nvPr>
        </p:nvSpPr>
        <p:spPr>
          <a:xfrm>
            <a:off x="669610" y="2412746"/>
            <a:ext cx="10825704" cy="3710206"/>
          </a:xfrm>
          <a:prstGeom prst="rect">
            <a:avLst/>
          </a:prstGeom>
        </p:spPr>
        <p:txBody>
          <a:bodyPr/>
          <a:lstStyle>
            <a:lvl1pPr marL="457200" marR="0" indent="-4572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sz="3000" baseline="0">
                <a:solidFill>
                  <a:schemeClr val="tx1">
                    <a:lumMod val="65000"/>
                    <a:lumOff val="35000"/>
                  </a:schemeClr>
                </a:solidFill>
                <a:latin typeface="Roboto Condensed" pitchFamily="2" charset="0"/>
                <a:ea typeface="Roboto Condensed"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t-EE" dirty="0"/>
              <a:t>Sisutekst 30 </a:t>
            </a:r>
            <a:r>
              <a:rPr lang="et-EE" dirty="0" err="1"/>
              <a:t>pt</a:t>
            </a:r>
            <a:r>
              <a:rPr lang="et-EE" dirty="0"/>
              <a:t> ühes tulbas </a:t>
            </a:r>
            <a:r>
              <a:rPr lang="et-EE" dirty="0" err="1"/>
              <a:t>bulletitega</a:t>
            </a:r>
            <a:endParaRPr lang="et-EE" dirty="0"/>
          </a:p>
          <a:p>
            <a:r>
              <a:rPr lang="et-EE" dirty="0"/>
              <a:t>Sisutekst 30 </a:t>
            </a:r>
            <a:r>
              <a:rPr lang="et-EE" dirty="0" err="1"/>
              <a:t>pt</a:t>
            </a:r>
            <a:r>
              <a:rPr lang="et-EE" dirty="0"/>
              <a:t> ühes tulbas </a:t>
            </a:r>
            <a:r>
              <a:rPr lang="et-EE" dirty="0" err="1"/>
              <a:t>bulletitega</a:t>
            </a:r>
            <a:endParaRPr lang="et-EE" dirty="0"/>
          </a:p>
          <a:p>
            <a:r>
              <a:rPr lang="et-EE" dirty="0"/>
              <a:t>Sisutekst 30 </a:t>
            </a:r>
            <a:r>
              <a:rPr lang="et-EE" dirty="0" err="1"/>
              <a:t>pt</a:t>
            </a:r>
            <a:r>
              <a:rPr lang="et-EE" dirty="0"/>
              <a:t> ühes tulbas </a:t>
            </a:r>
            <a:r>
              <a:rPr lang="et-EE" dirty="0" err="1"/>
              <a:t>bulletitega</a:t>
            </a:r>
            <a:endParaRPr lang="et-EE" dirty="0"/>
          </a:p>
          <a:p>
            <a:endParaRPr lang="et-EE" dirty="0"/>
          </a:p>
          <a:p>
            <a:endParaRPr lang="et-EE" dirty="0"/>
          </a:p>
        </p:txBody>
      </p:sp>
      <p:sp>
        <p:nvSpPr>
          <p:cNvPr id="5" name="Slaidinumbri kohatäide 6"/>
          <p:cNvSpPr>
            <a:spLocks noGrp="1"/>
          </p:cNvSpPr>
          <p:nvPr>
            <p:ph type="sldNum" sz="quarter" idx="12"/>
          </p:nvPr>
        </p:nvSpPr>
        <p:spPr>
          <a:xfrm>
            <a:off x="11506200" y="6243146"/>
            <a:ext cx="685800" cy="320619"/>
          </a:xfrm>
          <a:prstGeom prst="rect">
            <a:avLst/>
          </a:prstGeom>
        </p:spPr>
        <p:txBody>
          <a:bodyPr/>
          <a:lstStyle>
            <a:lvl1pPr>
              <a:defRPr sz="1200">
                <a:solidFill>
                  <a:schemeClr val="tx1">
                    <a:lumMod val="65000"/>
                    <a:lumOff val="35000"/>
                  </a:schemeClr>
                </a:solidFill>
                <a:latin typeface="Roboto Condensed" pitchFamily="2" charset="0"/>
                <a:ea typeface="Roboto Condensed" pitchFamily="2" charset="0"/>
              </a:defRPr>
            </a:lvl1pPr>
          </a:lstStyle>
          <a:p>
            <a:fld id="{55D3455C-CC93-40B7-810A-2FD3F67FB7F7}" type="slidenum">
              <a:rPr lang="et-EE" smtClean="0">
                <a:solidFill>
                  <a:prstClr val="black">
                    <a:lumMod val="65000"/>
                    <a:lumOff val="35000"/>
                  </a:prstClr>
                </a:solidFill>
              </a:rPr>
              <a:pPr/>
              <a:t>‹#›</a:t>
            </a:fld>
            <a:endParaRPr lang="et-EE" dirty="0">
              <a:solidFill>
                <a:prstClr val="black">
                  <a:lumMod val="65000"/>
                  <a:lumOff val="35000"/>
                </a:prstClr>
              </a:solidFill>
            </a:endParaRPr>
          </a:p>
        </p:txBody>
      </p:sp>
      <p:sp>
        <p:nvSpPr>
          <p:cNvPr id="6" name="Teksti kohatäide 5"/>
          <p:cNvSpPr>
            <a:spLocks noGrp="1"/>
          </p:cNvSpPr>
          <p:nvPr>
            <p:ph type="body" sz="quarter" idx="13" hasCustomPrompt="1"/>
          </p:nvPr>
        </p:nvSpPr>
        <p:spPr>
          <a:xfrm>
            <a:off x="9561376" y="208056"/>
            <a:ext cx="2454275" cy="330099"/>
          </a:xfrm>
          <a:prstGeom prst="rect">
            <a:avLst/>
          </a:prstGeom>
        </p:spPr>
        <p:txBody>
          <a:bodyPr/>
          <a:lstStyle>
            <a:lvl1pPr marL="0" indent="0" algn="r">
              <a:buNone/>
              <a:defRPr sz="1400">
                <a:solidFill>
                  <a:schemeClr val="bg1">
                    <a:lumMod val="50000"/>
                  </a:schemeClr>
                </a:solidFill>
                <a:latin typeface="Roboto Condensed" pitchFamily="2" charset="0"/>
                <a:ea typeface="Roboto Condensed" pitchFamily="2" charset="0"/>
              </a:defRPr>
            </a:lvl1pPr>
            <a:lvl2pPr marL="457200" indent="0">
              <a:buNone/>
              <a:defRPr sz="1400">
                <a:solidFill>
                  <a:schemeClr val="bg1">
                    <a:lumMod val="50000"/>
                  </a:schemeClr>
                </a:solidFill>
                <a:latin typeface="Roboto Condensed" pitchFamily="2" charset="0"/>
                <a:ea typeface="Roboto Condensed" pitchFamily="2" charset="0"/>
              </a:defRPr>
            </a:lvl2pPr>
            <a:lvl3pPr marL="914400" indent="0">
              <a:buNone/>
              <a:defRPr sz="1400">
                <a:solidFill>
                  <a:schemeClr val="bg1">
                    <a:lumMod val="50000"/>
                  </a:schemeClr>
                </a:solidFill>
                <a:latin typeface="Roboto Condensed" pitchFamily="2" charset="0"/>
                <a:ea typeface="Roboto Condensed" pitchFamily="2" charset="0"/>
              </a:defRPr>
            </a:lvl3pPr>
            <a:lvl4pPr marL="1371600" indent="0">
              <a:buNone/>
              <a:defRPr sz="1400">
                <a:solidFill>
                  <a:schemeClr val="bg1">
                    <a:lumMod val="50000"/>
                  </a:schemeClr>
                </a:solidFill>
                <a:latin typeface="Roboto Condensed" pitchFamily="2" charset="0"/>
                <a:ea typeface="Roboto Condensed" pitchFamily="2" charset="0"/>
              </a:defRPr>
            </a:lvl4pPr>
            <a:lvl5pPr>
              <a:defRPr sz="1400">
                <a:solidFill>
                  <a:schemeClr val="bg1">
                    <a:lumMod val="50000"/>
                  </a:schemeClr>
                </a:solidFill>
                <a:latin typeface="Roboto Condensed" pitchFamily="2" charset="0"/>
                <a:ea typeface="Roboto Condensed" pitchFamily="2" charset="0"/>
              </a:defRPr>
            </a:lvl5pPr>
          </a:lstStyle>
          <a:p>
            <a:pPr lvl="0"/>
            <a:r>
              <a:rPr lang="et-EE" dirty="0"/>
              <a:t>teemapealkiri</a:t>
            </a:r>
          </a:p>
        </p:txBody>
      </p:sp>
    </p:spTree>
    <p:extLst>
      <p:ext uri="{BB962C8B-B14F-4D97-AF65-F5344CB8AC3E}">
        <p14:creationId xmlns:p14="http://schemas.microsoft.com/office/powerpoint/2010/main" val="35115602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Kaks sisu">
    <p:spTree>
      <p:nvGrpSpPr>
        <p:cNvPr id="1" name=""/>
        <p:cNvGrpSpPr/>
        <p:nvPr/>
      </p:nvGrpSpPr>
      <p:grpSpPr>
        <a:xfrm>
          <a:off x="0" y="0"/>
          <a:ext cx="0" cy="0"/>
          <a:chOff x="0" y="0"/>
          <a:chExt cx="0" cy="0"/>
        </a:xfrm>
      </p:grpSpPr>
      <p:sp>
        <p:nvSpPr>
          <p:cNvPr id="6" name="Teksti kohatäide 2"/>
          <p:cNvSpPr>
            <a:spLocks noGrp="1"/>
          </p:cNvSpPr>
          <p:nvPr>
            <p:ph type="body" idx="1" hasCustomPrompt="1"/>
          </p:nvPr>
        </p:nvSpPr>
        <p:spPr>
          <a:xfrm>
            <a:off x="670596" y="2401669"/>
            <a:ext cx="5216253" cy="3841477"/>
          </a:xfrm>
          <a:prstGeom prst="rect">
            <a:avLst/>
          </a:prstGeom>
        </p:spPr>
        <p:txBody>
          <a:bodyPr/>
          <a:lstStyle>
            <a:lvl1pPr marL="342900" marR="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sz="2400" baseline="0">
                <a:solidFill>
                  <a:schemeClr val="tx1">
                    <a:lumMod val="65000"/>
                    <a:lumOff val="35000"/>
                  </a:schemeClr>
                </a:solidFill>
                <a:latin typeface="Roboto Condense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t-EE" dirty="0"/>
              <a:t>Sisutekst 24pt kahes tulbas </a:t>
            </a:r>
            <a:r>
              <a:rPr lang="et-EE" dirty="0" err="1"/>
              <a:t>bulletitega</a:t>
            </a:r>
            <a:endParaRPr lang="et-EE" dirty="0"/>
          </a:p>
          <a:p>
            <a:pPr marL="342900" marR="0" lvl="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r>
              <a:rPr lang="et-EE" dirty="0"/>
              <a:t>Sisutekst 24pt kahes tulbas </a:t>
            </a:r>
            <a:r>
              <a:rPr lang="et-EE" dirty="0" err="1"/>
              <a:t>bulletitega</a:t>
            </a:r>
            <a:endParaRPr lang="et-EE" dirty="0"/>
          </a:p>
          <a:p>
            <a:pPr marL="342900" marR="0" lvl="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r>
              <a:rPr lang="et-EE" dirty="0"/>
              <a:t>Sisutekst 24pt kahes tulbas </a:t>
            </a:r>
            <a:r>
              <a:rPr lang="et-EE" dirty="0" err="1"/>
              <a:t>bulletitega</a:t>
            </a:r>
            <a:endParaRPr lang="et-EE" dirty="0"/>
          </a:p>
          <a:p>
            <a:pPr marL="342900" marR="0" lvl="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endParaRPr lang="et-EE" dirty="0"/>
          </a:p>
          <a:p>
            <a:pPr lvl="0"/>
            <a:endParaRPr lang="et-EE" dirty="0"/>
          </a:p>
          <a:p>
            <a:pPr lvl="0"/>
            <a:endParaRPr lang="et-EE" dirty="0"/>
          </a:p>
        </p:txBody>
      </p:sp>
      <p:sp>
        <p:nvSpPr>
          <p:cNvPr id="8" name="Teksti kohatäide 2"/>
          <p:cNvSpPr>
            <a:spLocks noGrp="1"/>
          </p:cNvSpPr>
          <p:nvPr>
            <p:ph type="body" idx="13" hasCustomPrompt="1"/>
          </p:nvPr>
        </p:nvSpPr>
        <p:spPr>
          <a:xfrm>
            <a:off x="6289947" y="2401668"/>
            <a:ext cx="5216253" cy="3841477"/>
          </a:xfrm>
          <a:prstGeom prst="rect">
            <a:avLst/>
          </a:prstGeom>
        </p:spPr>
        <p:txBody>
          <a:bodyPr/>
          <a:lstStyle>
            <a:lvl1pPr marL="342900" marR="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sz="2400" baseline="0">
                <a:solidFill>
                  <a:schemeClr val="tx1">
                    <a:lumMod val="65000"/>
                    <a:lumOff val="35000"/>
                  </a:schemeClr>
                </a:solidFill>
                <a:latin typeface="Roboto Condense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t-EE" dirty="0"/>
              <a:t>Sisutekst 24pt kahes tulbas </a:t>
            </a:r>
            <a:r>
              <a:rPr lang="et-EE" dirty="0" err="1"/>
              <a:t>bulletitega</a:t>
            </a:r>
            <a:endParaRPr lang="et-EE" dirty="0"/>
          </a:p>
          <a:p>
            <a:pPr marL="342900" marR="0" lvl="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r>
              <a:rPr lang="et-EE" dirty="0"/>
              <a:t>Sisutekst 24pt kahes tulbas </a:t>
            </a:r>
            <a:r>
              <a:rPr lang="et-EE" dirty="0" err="1"/>
              <a:t>bulletitega</a:t>
            </a:r>
            <a:endParaRPr lang="et-EE" dirty="0"/>
          </a:p>
          <a:p>
            <a:pPr marL="342900" marR="0" lvl="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r>
              <a:rPr lang="et-EE" dirty="0"/>
              <a:t>Sisutekst 24pt kahes tulbas </a:t>
            </a:r>
            <a:r>
              <a:rPr lang="et-EE" dirty="0" err="1"/>
              <a:t>bulletitega</a:t>
            </a:r>
            <a:endParaRPr lang="et-EE" dirty="0"/>
          </a:p>
          <a:p>
            <a:pPr marL="342900" marR="0" lvl="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endParaRPr lang="et-EE" dirty="0"/>
          </a:p>
          <a:p>
            <a:pPr lvl="0"/>
            <a:endParaRPr lang="et-EE" dirty="0"/>
          </a:p>
          <a:p>
            <a:pPr lvl="0"/>
            <a:endParaRPr lang="et-EE" dirty="0"/>
          </a:p>
        </p:txBody>
      </p:sp>
      <p:sp>
        <p:nvSpPr>
          <p:cNvPr id="9" name="Slaidinumbri kohatäide 6"/>
          <p:cNvSpPr>
            <a:spLocks noGrp="1"/>
          </p:cNvSpPr>
          <p:nvPr>
            <p:ph type="sldNum" sz="quarter" idx="12"/>
          </p:nvPr>
        </p:nvSpPr>
        <p:spPr>
          <a:xfrm>
            <a:off x="11506200" y="6243146"/>
            <a:ext cx="685800" cy="320619"/>
          </a:xfrm>
          <a:prstGeom prst="rect">
            <a:avLst/>
          </a:prstGeom>
        </p:spPr>
        <p:txBody>
          <a:bodyPr/>
          <a:lstStyle>
            <a:lvl1pPr>
              <a:defRPr sz="1200">
                <a:solidFill>
                  <a:schemeClr val="tx1">
                    <a:lumMod val="65000"/>
                    <a:lumOff val="35000"/>
                  </a:schemeClr>
                </a:solidFill>
                <a:latin typeface="Roboto Condensed" pitchFamily="2" charset="0"/>
                <a:ea typeface="Roboto Condensed" pitchFamily="2" charset="0"/>
              </a:defRPr>
            </a:lvl1pPr>
          </a:lstStyle>
          <a:p>
            <a:fld id="{55D3455C-CC93-40B7-810A-2FD3F67FB7F7}" type="slidenum">
              <a:rPr lang="et-EE" smtClean="0">
                <a:solidFill>
                  <a:prstClr val="black">
                    <a:lumMod val="65000"/>
                    <a:lumOff val="35000"/>
                  </a:prstClr>
                </a:solidFill>
              </a:rPr>
              <a:pPr/>
              <a:t>‹#›</a:t>
            </a:fld>
            <a:endParaRPr lang="et-EE" dirty="0">
              <a:solidFill>
                <a:prstClr val="black">
                  <a:lumMod val="65000"/>
                  <a:lumOff val="35000"/>
                </a:prstClr>
              </a:solidFill>
            </a:endParaRPr>
          </a:p>
        </p:txBody>
      </p:sp>
      <p:sp>
        <p:nvSpPr>
          <p:cNvPr id="10" name="Teksti kohatäide 5"/>
          <p:cNvSpPr>
            <a:spLocks noGrp="1"/>
          </p:cNvSpPr>
          <p:nvPr>
            <p:ph type="body" sz="quarter" idx="14" hasCustomPrompt="1"/>
          </p:nvPr>
        </p:nvSpPr>
        <p:spPr>
          <a:xfrm>
            <a:off x="9561376" y="208056"/>
            <a:ext cx="2454275" cy="330099"/>
          </a:xfrm>
          <a:prstGeom prst="rect">
            <a:avLst/>
          </a:prstGeom>
        </p:spPr>
        <p:txBody>
          <a:bodyPr/>
          <a:lstStyle>
            <a:lvl1pPr marL="0" indent="0" algn="r">
              <a:buNone/>
              <a:defRPr sz="1400">
                <a:solidFill>
                  <a:schemeClr val="bg1">
                    <a:lumMod val="50000"/>
                  </a:schemeClr>
                </a:solidFill>
                <a:latin typeface="Roboto Condensed" pitchFamily="2" charset="0"/>
                <a:ea typeface="Roboto Condensed" pitchFamily="2" charset="0"/>
              </a:defRPr>
            </a:lvl1pPr>
            <a:lvl2pPr marL="457200" indent="0">
              <a:buNone/>
              <a:defRPr sz="1400">
                <a:solidFill>
                  <a:schemeClr val="bg1">
                    <a:lumMod val="50000"/>
                  </a:schemeClr>
                </a:solidFill>
                <a:latin typeface="Roboto Condensed" pitchFamily="2" charset="0"/>
                <a:ea typeface="Roboto Condensed" pitchFamily="2" charset="0"/>
              </a:defRPr>
            </a:lvl2pPr>
            <a:lvl3pPr marL="914400" indent="0">
              <a:buNone/>
              <a:defRPr sz="1400">
                <a:solidFill>
                  <a:schemeClr val="bg1">
                    <a:lumMod val="50000"/>
                  </a:schemeClr>
                </a:solidFill>
                <a:latin typeface="Roboto Condensed" pitchFamily="2" charset="0"/>
                <a:ea typeface="Roboto Condensed" pitchFamily="2" charset="0"/>
              </a:defRPr>
            </a:lvl3pPr>
            <a:lvl4pPr marL="1371600" indent="0">
              <a:buNone/>
              <a:defRPr sz="1400">
                <a:solidFill>
                  <a:schemeClr val="bg1">
                    <a:lumMod val="50000"/>
                  </a:schemeClr>
                </a:solidFill>
                <a:latin typeface="Roboto Condensed" pitchFamily="2" charset="0"/>
                <a:ea typeface="Roboto Condensed" pitchFamily="2" charset="0"/>
              </a:defRPr>
            </a:lvl4pPr>
            <a:lvl5pPr>
              <a:defRPr sz="1400">
                <a:solidFill>
                  <a:schemeClr val="bg1">
                    <a:lumMod val="50000"/>
                  </a:schemeClr>
                </a:solidFill>
                <a:latin typeface="Roboto Condensed" pitchFamily="2" charset="0"/>
                <a:ea typeface="Roboto Condensed" pitchFamily="2" charset="0"/>
              </a:defRPr>
            </a:lvl5pPr>
          </a:lstStyle>
          <a:p>
            <a:pPr lvl="0"/>
            <a:r>
              <a:rPr lang="et-EE" dirty="0"/>
              <a:t>teemapealkiri</a:t>
            </a:r>
          </a:p>
        </p:txBody>
      </p:sp>
      <p:sp>
        <p:nvSpPr>
          <p:cNvPr id="11" name="Pealkiri 1"/>
          <p:cNvSpPr>
            <a:spLocks noGrp="1"/>
          </p:cNvSpPr>
          <p:nvPr>
            <p:ph type="ctrTitle" hasCustomPrompt="1"/>
          </p:nvPr>
        </p:nvSpPr>
        <p:spPr>
          <a:xfrm>
            <a:off x="669611" y="892110"/>
            <a:ext cx="10825704" cy="1193575"/>
          </a:xfrm>
          <a:prstGeom prst="rect">
            <a:avLst/>
          </a:prstGeom>
        </p:spPr>
        <p:txBody>
          <a:bodyPr anchor="t" anchorCtr="0"/>
          <a:lstStyle>
            <a:lvl1pPr algn="l">
              <a:defRPr sz="4000" baseline="0">
                <a:solidFill>
                  <a:srgbClr val="006EB5"/>
                </a:solidFill>
                <a:latin typeface="Roboto Condensed" pitchFamily="2" charset="0"/>
                <a:ea typeface="Roboto Cn" pitchFamily="2" charset="0"/>
              </a:defRPr>
            </a:lvl1pPr>
          </a:lstStyle>
          <a:p>
            <a:r>
              <a:rPr lang="et-EE" dirty="0"/>
              <a:t>Slaidi </a:t>
            </a:r>
            <a:br>
              <a:rPr lang="et-EE" dirty="0"/>
            </a:br>
            <a:r>
              <a:rPr lang="et-EE" dirty="0"/>
              <a:t>pealkiri</a:t>
            </a:r>
          </a:p>
        </p:txBody>
      </p:sp>
    </p:spTree>
    <p:extLst>
      <p:ext uri="{BB962C8B-B14F-4D97-AF65-F5344CB8AC3E}">
        <p14:creationId xmlns:p14="http://schemas.microsoft.com/office/powerpoint/2010/main" val="19646367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Kaks sisu">
    <p:spTree>
      <p:nvGrpSpPr>
        <p:cNvPr id="1" name=""/>
        <p:cNvGrpSpPr/>
        <p:nvPr/>
      </p:nvGrpSpPr>
      <p:grpSpPr>
        <a:xfrm>
          <a:off x="0" y="0"/>
          <a:ext cx="0" cy="0"/>
          <a:chOff x="0" y="0"/>
          <a:chExt cx="0" cy="0"/>
        </a:xfrm>
      </p:grpSpPr>
      <p:sp>
        <p:nvSpPr>
          <p:cNvPr id="6" name="Teksti kohatäide 2"/>
          <p:cNvSpPr>
            <a:spLocks noGrp="1"/>
          </p:cNvSpPr>
          <p:nvPr>
            <p:ph type="body" idx="1" hasCustomPrompt="1"/>
          </p:nvPr>
        </p:nvSpPr>
        <p:spPr>
          <a:xfrm>
            <a:off x="670596" y="2401669"/>
            <a:ext cx="5216253" cy="3841477"/>
          </a:xfrm>
          <a:prstGeom prst="rect">
            <a:avLst/>
          </a:prstGeom>
        </p:spPr>
        <p:txBody>
          <a:bodyPr/>
          <a:lstStyle>
            <a:lvl1pPr marL="0" marR="0" indent="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None/>
              <a:tabLst/>
              <a:defRPr sz="2400" baseline="0">
                <a:solidFill>
                  <a:schemeClr val="tx1">
                    <a:lumMod val="65000"/>
                    <a:lumOff val="35000"/>
                  </a:schemeClr>
                </a:solidFill>
                <a:latin typeface="Roboto Condense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t-EE" dirty="0"/>
              <a:t>Sisutekst 24pt kahes tulbas</a:t>
            </a:r>
          </a:p>
          <a:p>
            <a:pPr lvl="0"/>
            <a:endParaRPr lang="et-EE" dirty="0"/>
          </a:p>
          <a:p>
            <a:pPr marL="342900" marR="0" lvl="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endParaRPr lang="et-EE" dirty="0"/>
          </a:p>
          <a:p>
            <a:pPr lvl="0"/>
            <a:endParaRPr lang="et-EE" dirty="0"/>
          </a:p>
          <a:p>
            <a:pPr lvl="0"/>
            <a:endParaRPr lang="et-EE" dirty="0"/>
          </a:p>
        </p:txBody>
      </p:sp>
      <p:sp>
        <p:nvSpPr>
          <p:cNvPr id="8" name="Teksti kohatäide 2"/>
          <p:cNvSpPr>
            <a:spLocks noGrp="1"/>
          </p:cNvSpPr>
          <p:nvPr>
            <p:ph type="body" idx="13" hasCustomPrompt="1"/>
          </p:nvPr>
        </p:nvSpPr>
        <p:spPr>
          <a:xfrm>
            <a:off x="6289947" y="2401668"/>
            <a:ext cx="5216253" cy="3841477"/>
          </a:xfrm>
          <a:prstGeom prst="rect">
            <a:avLst/>
          </a:prstGeom>
        </p:spPr>
        <p:txBody>
          <a:bodyPr/>
          <a:lstStyle>
            <a:lvl1pPr marL="0" marR="0" indent="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None/>
              <a:tabLst/>
              <a:defRPr sz="2400" baseline="0">
                <a:solidFill>
                  <a:schemeClr val="tx1">
                    <a:lumMod val="65000"/>
                    <a:lumOff val="35000"/>
                  </a:schemeClr>
                </a:solidFill>
                <a:latin typeface="Roboto Condense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t-EE" dirty="0"/>
              <a:t>Sisutekst 24pt kahes tulbas</a:t>
            </a:r>
          </a:p>
          <a:p>
            <a:pPr lvl="0"/>
            <a:endParaRPr lang="et-EE" dirty="0"/>
          </a:p>
          <a:p>
            <a:pPr marL="342900" marR="0" lvl="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endParaRPr lang="et-EE" dirty="0"/>
          </a:p>
          <a:p>
            <a:pPr lvl="0"/>
            <a:endParaRPr lang="et-EE" dirty="0"/>
          </a:p>
          <a:p>
            <a:pPr lvl="0"/>
            <a:endParaRPr lang="et-EE" dirty="0"/>
          </a:p>
        </p:txBody>
      </p:sp>
      <p:sp>
        <p:nvSpPr>
          <p:cNvPr id="9" name="Slaidinumbri kohatäide 6"/>
          <p:cNvSpPr>
            <a:spLocks noGrp="1"/>
          </p:cNvSpPr>
          <p:nvPr>
            <p:ph type="sldNum" sz="quarter" idx="12"/>
          </p:nvPr>
        </p:nvSpPr>
        <p:spPr>
          <a:xfrm>
            <a:off x="11506200" y="6243146"/>
            <a:ext cx="685800" cy="320619"/>
          </a:xfrm>
          <a:prstGeom prst="rect">
            <a:avLst/>
          </a:prstGeom>
        </p:spPr>
        <p:txBody>
          <a:bodyPr/>
          <a:lstStyle>
            <a:lvl1pPr>
              <a:defRPr sz="1200">
                <a:solidFill>
                  <a:schemeClr val="tx1">
                    <a:lumMod val="65000"/>
                    <a:lumOff val="35000"/>
                  </a:schemeClr>
                </a:solidFill>
                <a:latin typeface="Roboto Condensed" pitchFamily="2" charset="0"/>
                <a:ea typeface="Roboto Condensed" pitchFamily="2" charset="0"/>
              </a:defRPr>
            </a:lvl1pPr>
          </a:lstStyle>
          <a:p>
            <a:fld id="{55D3455C-CC93-40B7-810A-2FD3F67FB7F7}" type="slidenum">
              <a:rPr lang="et-EE" smtClean="0">
                <a:solidFill>
                  <a:prstClr val="black">
                    <a:lumMod val="65000"/>
                    <a:lumOff val="35000"/>
                  </a:prstClr>
                </a:solidFill>
              </a:rPr>
              <a:pPr/>
              <a:t>‹#›</a:t>
            </a:fld>
            <a:endParaRPr lang="et-EE" dirty="0">
              <a:solidFill>
                <a:prstClr val="black">
                  <a:lumMod val="65000"/>
                  <a:lumOff val="35000"/>
                </a:prstClr>
              </a:solidFill>
            </a:endParaRPr>
          </a:p>
        </p:txBody>
      </p:sp>
      <p:sp>
        <p:nvSpPr>
          <p:cNvPr id="10" name="Teksti kohatäide 5"/>
          <p:cNvSpPr>
            <a:spLocks noGrp="1"/>
          </p:cNvSpPr>
          <p:nvPr>
            <p:ph type="body" sz="quarter" idx="14" hasCustomPrompt="1"/>
          </p:nvPr>
        </p:nvSpPr>
        <p:spPr>
          <a:xfrm>
            <a:off x="9561376" y="208056"/>
            <a:ext cx="2454275" cy="330099"/>
          </a:xfrm>
          <a:prstGeom prst="rect">
            <a:avLst/>
          </a:prstGeom>
        </p:spPr>
        <p:txBody>
          <a:bodyPr/>
          <a:lstStyle>
            <a:lvl1pPr marL="0" indent="0" algn="r">
              <a:buNone/>
              <a:defRPr sz="1400">
                <a:solidFill>
                  <a:schemeClr val="bg1">
                    <a:lumMod val="50000"/>
                  </a:schemeClr>
                </a:solidFill>
                <a:latin typeface="Roboto Condensed" pitchFamily="2" charset="0"/>
                <a:ea typeface="Roboto Condensed" pitchFamily="2" charset="0"/>
              </a:defRPr>
            </a:lvl1pPr>
            <a:lvl2pPr marL="457200" indent="0">
              <a:buNone/>
              <a:defRPr sz="1400">
                <a:solidFill>
                  <a:schemeClr val="bg1">
                    <a:lumMod val="50000"/>
                  </a:schemeClr>
                </a:solidFill>
                <a:latin typeface="Roboto Condensed" pitchFamily="2" charset="0"/>
                <a:ea typeface="Roboto Condensed" pitchFamily="2" charset="0"/>
              </a:defRPr>
            </a:lvl2pPr>
            <a:lvl3pPr marL="914400" indent="0">
              <a:buNone/>
              <a:defRPr sz="1400">
                <a:solidFill>
                  <a:schemeClr val="bg1">
                    <a:lumMod val="50000"/>
                  </a:schemeClr>
                </a:solidFill>
                <a:latin typeface="Roboto Condensed" pitchFamily="2" charset="0"/>
                <a:ea typeface="Roboto Condensed" pitchFamily="2" charset="0"/>
              </a:defRPr>
            </a:lvl3pPr>
            <a:lvl4pPr marL="1371600" indent="0">
              <a:buNone/>
              <a:defRPr sz="1400">
                <a:solidFill>
                  <a:schemeClr val="bg1">
                    <a:lumMod val="50000"/>
                  </a:schemeClr>
                </a:solidFill>
                <a:latin typeface="Roboto Condensed" pitchFamily="2" charset="0"/>
                <a:ea typeface="Roboto Condensed" pitchFamily="2" charset="0"/>
              </a:defRPr>
            </a:lvl4pPr>
            <a:lvl5pPr>
              <a:defRPr sz="1400">
                <a:solidFill>
                  <a:schemeClr val="bg1">
                    <a:lumMod val="50000"/>
                  </a:schemeClr>
                </a:solidFill>
                <a:latin typeface="Roboto Condensed" pitchFamily="2" charset="0"/>
                <a:ea typeface="Roboto Condensed" pitchFamily="2" charset="0"/>
              </a:defRPr>
            </a:lvl5pPr>
          </a:lstStyle>
          <a:p>
            <a:pPr lvl="0"/>
            <a:r>
              <a:rPr lang="et-EE" dirty="0"/>
              <a:t>teemapealkiri</a:t>
            </a:r>
          </a:p>
        </p:txBody>
      </p:sp>
      <p:sp>
        <p:nvSpPr>
          <p:cNvPr id="11" name="Pealkiri 1"/>
          <p:cNvSpPr>
            <a:spLocks noGrp="1"/>
          </p:cNvSpPr>
          <p:nvPr>
            <p:ph type="ctrTitle" hasCustomPrompt="1"/>
          </p:nvPr>
        </p:nvSpPr>
        <p:spPr>
          <a:xfrm>
            <a:off x="669611" y="892110"/>
            <a:ext cx="10825704" cy="1193575"/>
          </a:xfrm>
          <a:prstGeom prst="rect">
            <a:avLst/>
          </a:prstGeom>
        </p:spPr>
        <p:txBody>
          <a:bodyPr anchor="t" anchorCtr="0"/>
          <a:lstStyle>
            <a:lvl1pPr algn="l">
              <a:defRPr sz="4000" baseline="0">
                <a:solidFill>
                  <a:srgbClr val="006EB5"/>
                </a:solidFill>
                <a:latin typeface="Roboto Condensed" pitchFamily="2" charset="0"/>
                <a:ea typeface="Roboto Cn" pitchFamily="2" charset="0"/>
              </a:defRPr>
            </a:lvl1pPr>
          </a:lstStyle>
          <a:p>
            <a:r>
              <a:rPr lang="et-EE" dirty="0"/>
              <a:t>Slaidi </a:t>
            </a:r>
            <a:br>
              <a:rPr lang="et-EE" dirty="0"/>
            </a:br>
            <a:r>
              <a:rPr lang="et-EE" dirty="0"/>
              <a:t>pealkiri</a:t>
            </a:r>
          </a:p>
        </p:txBody>
      </p:sp>
    </p:spTree>
    <p:extLst>
      <p:ext uri="{BB962C8B-B14F-4D97-AF65-F5344CB8AC3E}">
        <p14:creationId xmlns:p14="http://schemas.microsoft.com/office/powerpoint/2010/main" val="32671463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ldiallkirjaga pilt">
    <p:spTree>
      <p:nvGrpSpPr>
        <p:cNvPr id="1" name=""/>
        <p:cNvGrpSpPr/>
        <p:nvPr/>
      </p:nvGrpSpPr>
      <p:grpSpPr>
        <a:xfrm>
          <a:off x="0" y="0"/>
          <a:ext cx="0" cy="0"/>
          <a:chOff x="0" y="0"/>
          <a:chExt cx="0" cy="0"/>
        </a:xfrm>
      </p:grpSpPr>
      <p:sp>
        <p:nvSpPr>
          <p:cNvPr id="3" name="Pildi kohatäide 2"/>
          <p:cNvSpPr>
            <a:spLocks noGrp="1"/>
          </p:cNvSpPr>
          <p:nvPr>
            <p:ph type="pic" idx="1" hasCustomPrompt="1"/>
          </p:nvPr>
        </p:nvSpPr>
        <p:spPr>
          <a:xfrm>
            <a:off x="6877878" y="887508"/>
            <a:ext cx="5314122" cy="5317538"/>
          </a:xfrm>
          <a:prstGeom prst="rect">
            <a:avLst/>
          </a:prstGeom>
        </p:spPr>
        <p:txBody>
          <a:bodyPr/>
          <a:lstStyle>
            <a:lvl1pPr marL="0" indent="0">
              <a:buNone/>
              <a:defRPr sz="1400">
                <a:solidFill>
                  <a:schemeClr val="tx1">
                    <a:lumMod val="65000"/>
                    <a:lumOff val="35000"/>
                  </a:schemeClr>
                </a:solidFill>
                <a:latin typeface="Roboto Condensed" pitchFamily="2" charset="0"/>
                <a:ea typeface="Roboto Condensed"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t-EE" dirty="0"/>
              <a:t>Foto, joonis või Jaan</a:t>
            </a:r>
          </a:p>
        </p:txBody>
      </p:sp>
      <p:sp>
        <p:nvSpPr>
          <p:cNvPr id="4" name="Teksti kohatäide 3"/>
          <p:cNvSpPr>
            <a:spLocks noGrp="1"/>
          </p:cNvSpPr>
          <p:nvPr>
            <p:ph type="body" sz="half" idx="2" hasCustomPrompt="1"/>
          </p:nvPr>
        </p:nvSpPr>
        <p:spPr>
          <a:xfrm>
            <a:off x="666368" y="2404241"/>
            <a:ext cx="5813260" cy="3823137"/>
          </a:xfrm>
          <a:prstGeom prst="rect">
            <a:avLst/>
          </a:prstGeom>
        </p:spPr>
        <p:txBody>
          <a:bodyPr/>
          <a:lstStyle>
            <a:lvl1pPr marL="0" indent="0">
              <a:buNone/>
              <a:defRPr sz="2400" baseline="0">
                <a:solidFill>
                  <a:schemeClr val="tx1">
                    <a:lumMod val="65000"/>
                    <a:lumOff val="35000"/>
                  </a:schemeClr>
                </a:solidFill>
                <a:latin typeface="Roboto Condensed"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t-EE" dirty="0"/>
              <a:t>Sisutekst 24pt</a:t>
            </a:r>
          </a:p>
        </p:txBody>
      </p:sp>
      <p:sp>
        <p:nvSpPr>
          <p:cNvPr id="5" name="Teksti kohatäide 5"/>
          <p:cNvSpPr>
            <a:spLocks noGrp="1"/>
          </p:cNvSpPr>
          <p:nvPr>
            <p:ph type="body" sz="quarter" idx="13" hasCustomPrompt="1"/>
          </p:nvPr>
        </p:nvSpPr>
        <p:spPr>
          <a:xfrm>
            <a:off x="9561376" y="208056"/>
            <a:ext cx="2454275" cy="330099"/>
          </a:xfrm>
          <a:prstGeom prst="rect">
            <a:avLst/>
          </a:prstGeom>
        </p:spPr>
        <p:txBody>
          <a:bodyPr/>
          <a:lstStyle>
            <a:lvl1pPr marL="0" indent="0" algn="r">
              <a:buNone/>
              <a:defRPr sz="1400">
                <a:solidFill>
                  <a:schemeClr val="bg1">
                    <a:lumMod val="50000"/>
                  </a:schemeClr>
                </a:solidFill>
                <a:latin typeface="Roboto Condensed" pitchFamily="2" charset="0"/>
                <a:ea typeface="Roboto Condensed" pitchFamily="2" charset="0"/>
              </a:defRPr>
            </a:lvl1pPr>
            <a:lvl2pPr marL="457200" indent="0">
              <a:buNone/>
              <a:defRPr sz="1400">
                <a:solidFill>
                  <a:schemeClr val="bg1">
                    <a:lumMod val="50000"/>
                  </a:schemeClr>
                </a:solidFill>
                <a:latin typeface="Roboto Condensed" pitchFamily="2" charset="0"/>
                <a:ea typeface="Roboto Condensed" pitchFamily="2" charset="0"/>
              </a:defRPr>
            </a:lvl2pPr>
            <a:lvl3pPr marL="914400" indent="0">
              <a:buNone/>
              <a:defRPr sz="1400">
                <a:solidFill>
                  <a:schemeClr val="bg1">
                    <a:lumMod val="50000"/>
                  </a:schemeClr>
                </a:solidFill>
                <a:latin typeface="Roboto Condensed" pitchFamily="2" charset="0"/>
                <a:ea typeface="Roboto Condensed" pitchFamily="2" charset="0"/>
              </a:defRPr>
            </a:lvl3pPr>
            <a:lvl4pPr marL="1371600" indent="0">
              <a:buNone/>
              <a:defRPr sz="1400">
                <a:solidFill>
                  <a:schemeClr val="bg1">
                    <a:lumMod val="50000"/>
                  </a:schemeClr>
                </a:solidFill>
                <a:latin typeface="Roboto Condensed" pitchFamily="2" charset="0"/>
                <a:ea typeface="Roboto Condensed" pitchFamily="2" charset="0"/>
              </a:defRPr>
            </a:lvl4pPr>
            <a:lvl5pPr>
              <a:defRPr sz="1400">
                <a:solidFill>
                  <a:schemeClr val="bg1">
                    <a:lumMod val="50000"/>
                  </a:schemeClr>
                </a:solidFill>
                <a:latin typeface="Roboto Condensed" pitchFamily="2" charset="0"/>
                <a:ea typeface="Roboto Condensed" pitchFamily="2" charset="0"/>
              </a:defRPr>
            </a:lvl5pPr>
          </a:lstStyle>
          <a:p>
            <a:pPr lvl="0"/>
            <a:r>
              <a:rPr lang="et-EE" dirty="0"/>
              <a:t>teemapealkiri</a:t>
            </a:r>
          </a:p>
        </p:txBody>
      </p:sp>
      <p:sp>
        <p:nvSpPr>
          <p:cNvPr id="6" name="Pealkiri 1"/>
          <p:cNvSpPr>
            <a:spLocks noGrp="1"/>
          </p:cNvSpPr>
          <p:nvPr>
            <p:ph type="ctrTitle" hasCustomPrompt="1"/>
          </p:nvPr>
        </p:nvSpPr>
        <p:spPr>
          <a:xfrm>
            <a:off x="669611" y="892110"/>
            <a:ext cx="5810017" cy="1193575"/>
          </a:xfrm>
          <a:prstGeom prst="rect">
            <a:avLst/>
          </a:prstGeom>
        </p:spPr>
        <p:txBody>
          <a:bodyPr anchor="t" anchorCtr="0"/>
          <a:lstStyle>
            <a:lvl1pPr algn="l">
              <a:defRPr sz="4000" baseline="0">
                <a:solidFill>
                  <a:srgbClr val="006EB5"/>
                </a:solidFill>
                <a:latin typeface="Roboto Condensed" pitchFamily="2" charset="0"/>
                <a:ea typeface="Roboto Cn" pitchFamily="2" charset="0"/>
              </a:defRPr>
            </a:lvl1pPr>
          </a:lstStyle>
          <a:p>
            <a:r>
              <a:rPr lang="et-EE" dirty="0"/>
              <a:t>Slaidi </a:t>
            </a:r>
            <a:br>
              <a:rPr lang="et-EE" dirty="0"/>
            </a:br>
            <a:r>
              <a:rPr lang="et-EE" dirty="0"/>
              <a:t>pealkiri</a:t>
            </a:r>
          </a:p>
        </p:txBody>
      </p:sp>
    </p:spTree>
    <p:extLst>
      <p:ext uri="{BB962C8B-B14F-4D97-AF65-F5344CB8AC3E}">
        <p14:creationId xmlns:p14="http://schemas.microsoft.com/office/powerpoint/2010/main" val="38043782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Pildiallkirjaga pilt">
    <p:spTree>
      <p:nvGrpSpPr>
        <p:cNvPr id="1" name=""/>
        <p:cNvGrpSpPr/>
        <p:nvPr/>
      </p:nvGrpSpPr>
      <p:grpSpPr>
        <a:xfrm>
          <a:off x="0" y="0"/>
          <a:ext cx="0" cy="0"/>
          <a:chOff x="0" y="0"/>
          <a:chExt cx="0" cy="0"/>
        </a:xfrm>
      </p:grpSpPr>
      <p:sp>
        <p:nvSpPr>
          <p:cNvPr id="3" name="Pildi kohatäide 2"/>
          <p:cNvSpPr>
            <a:spLocks noGrp="1"/>
          </p:cNvSpPr>
          <p:nvPr>
            <p:ph type="pic" idx="1" hasCustomPrompt="1"/>
          </p:nvPr>
        </p:nvSpPr>
        <p:spPr>
          <a:xfrm>
            <a:off x="6877878" y="887508"/>
            <a:ext cx="5314122" cy="5317538"/>
          </a:xfrm>
          <a:prstGeom prst="rect">
            <a:avLst/>
          </a:prstGeom>
        </p:spPr>
        <p:txBody>
          <a:bodyPr/>
          <a:lstStyle>
            <a:lvl1pPr marL="0" indent="0">
              <a:buNone/>
              <a:defRPr sz="1400">
                <a:solidFill>
                  <a:schemeClr val="tx1">
                    <a:lumMod val="65000"/>
                    <a:lumOff val="35000"/>
                  </a:schemeClr>
                </a:solidFill>
                <a:latin typeface="Roboto Condensed" pitchFamily="2" charset="0"/>
                <a:ea typeface="Roboto Condensed"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t-EE" dirty="0"/>
              <a:t>Foto, joonis või Jaan</a:t>
            </a:r>
          </a:p>
        </p:txBody>
      </p:sp>
      <p:sp>
        <p:nvSpPr>
          <p:cNvPr id="5" name="Teksti kohatäide 5"/>
          <p:cNvSpPr>
            <a:spLocks noGrp="1"/>
          </p:cNvSpPr>
          <p:nvPr>
            <p:ph type="body" sz="quarter" idx="13" hasCustomPrompt="1"/>
          </p:nvPr>
        </p:nvSpPr>
        <p:spPr>
          <a:xfrm>
            <a:off x="9561376" y="208056"/>
            <a:ext cx="2454275" cy="330099"/>
          </a:xfrm>
          <a:prstGeom prst="rect">
            <a:avLst/>
          </a:prstGeom>
        </p:spPr>
        <p:txBody>
          <a:bodyPr/>
          <a:lstStyle>
            <a:lvl1pPr marL="0" indent="0" algn="r">
              <a:buNone/>
              <a:defRPr sz="1400">
                <a:solidFill>
                  <a:schemeClr val="bg1">
                    <a:lumMod val="50000"/>
                  </a:schemeClr>
                </a:solidFill>
                <a:latin typeface="Roboto Condensed" pitchFamily="2" charset="0"/>
                <a:ea typeface="Roboto Condensed" pitchFamily="2" charset="0"/>
              </a:defRPr>
            </a:lvl1pPr>
            <a:lvl2pPr marL="457200" indent="0">
              <a:buNone/>
              <a:defRPr sz="1400">
                <a:solidFill>
                  <a:schemeClr val="bg1">
                    <a:lumMod val="50000"/>
                  </a:schemeClr>
                </a:solidFill>
                <a:latin typeface="Roboto Condensed" pitchFamily="2" charset="0"/>
                <a:ea typeface="Roboto Condensed" pitchFamily="2" charset="0"/>
              </a:defRPr>
            </a:lvl2pPr>
            <a:lvl3pPr marL="914400" indent="0">
              <a:buNone/>
              <a:defRPr sz="1400">
                <a:solidFill>
                  <a:schemeClr val="bg1">
                    <a:lumMod val="50000"/>
                  </a:schemeClr>
                </a:solidFill>
                <a:latin typeface="Roboto Condensed" pitchFamily="2" charset="0"/>
                <a:ea typeface="Roboto Condensed" pitchFamily="2" charset="0"/>
              </a:defRPr>
            </a:lvl3pPr>
            <a:lvl4pPr marL="1371600" indent="0">
              <a:buNone/>
              <a:defRPr sz="1400">
                <a:solidFill>
                  <a:schemeClr val="bg1">
                    <a:lumMod val="50000"/>
                  </a:schemeClr>
                </a:solidFill>
                <a:latin typeface="Roboto Condensed" pitchFamily="2" charset="0"/>
                <a:ea typeface="Roboto Condensed" pitchFamily="2" charset="0"/>
              </a:defRPr>
            </a:lvl4pPr>
            <a:lvl5pPr>
              <a:defRPr sz="1400">
                <a:solidFill>
                  <a:schemeClr val="bg1">
                    <a:lumMod val="50000"/>
                  </a:schemeClr>
                </a:solidFill>
                <a:latin typeface="Roboto Condensed" pitchFamily="2" charset="0"/>
                <a:ea typeface="Roboto Condensed" pitchFamily="2" charset="0"/>
              </a:defRPr>
            </a:lvl5pPr>
          </a:lstStyle>
          <a:p>
            <a:pPr lvl="0"/>
            <a:r>
              <a:rPr lang="et-EE" dirty="0"/>
              <a:t>teemapealkiri</a:t>
            </a:r>
          </a:p>
        </p:txBody>
      </p:sp>
      <p:sp>
        <p:nvSpPr>
          <p:cNvPr id="6" name="Pealkiri 1"/>
          <p:cNvSpPr>
            <a:spLocks noGrp="1"/>
          </p:cNvSpPr>
          <p:nvPr>
            <p:ph type="ctrTitle" hasCustomPrompt="1"/>
          </p:nvPr>
        </p:nvSpPr>
        <p:spPr>
          <a:xfrm>
            <a:off x="669611" y="892110"/>
            <a:ext cx="5810017" cy="1193575"/>
          </a:xfrm>
          <a:prstGeom prst="rect">
            <a:avLst/>
          </a:prstGeom>
        </p:spPr>
        <p:txBody>
          <a:bodyPr anchor="t" anchorCtr="0"/>
          <a:lstStyle>
            <a:lvl1pPr algn="l">
              <a:defRPr sz="4000" baseline="0">
                <a:solidFill>
                  <a:srgbClr val="006EB5"/>
                </a:solidFill>
                <a:latin typeface="Roboto Condensed" pitchFamily="2" charset="0"/>
                <a:ea typeface="Roboto Cn" pitchFamily="2" charset="0"/>
              </a:defRPr>
            </a:lvl1pPr>
          </a:lstStyle>
          <a:p>
            <a:r>
              <a:rPr lang="et-EE" dirty="0"/>
              <a:t>Slaidi </a:t>
            </a:r>
            <a:br>
              <a:rPr lang="et-EE" dirty="0"/>
            </a:br>
            <a:r>
              <a:rPr lang="et-EE" dirty="0"/>
              <a:t>pealkiri</a:t>
            </a:r>
          </a:p>
        </p:txBody>
      </p:sp>
      <p:sp>
        <p:nvSpPr>
          <p:cNvPr id="7" name="Teksti kohatäide 3"/>
          <p:cNvSpPr>
            <a:spLocks noGrp="1"/>
          </p:cNvSpPr>
          <p:nvPr>
            <p:ph type="body" sz="half" idx="2" hasCustomPrompt="1"/>
          </p:nvPr>
        </p:nvSpPr>
        <p:spPr>
          <a:xfrm>
            <a:off x="666368" y="2404241"/>
            <a:ext cx="5813260" cy="3823137"/>
          </a:xfrm>
          <a:prstGeom prst="rect">
            <a:avLst/>
          </a:prstGeom>
        </p:spPr>
        <p:txBody>
          <a:bodyPr/>
          <a:lstStyle>
            <a:lvl1pPr marL="342900" marR="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sz="2400" baseline="0">
                <a:solidFill>
                  <a:schemeClr val="tx1">
                    <a:lumMod val="65000"/>
                    <a:lumOff val="35000"/>
                  </a:schemeClr>
                </a:solidFill>
                <a:latin typeface="Roboto Condensed"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t-EE" dirty="0"/>
              <a:t>Sisutekst 24pt </a:t>
            </a:r>
            <a:r>
              <a:rPr lang="et-EE" dirty="0" err="1"/>
              <a:t>bulletitega</a:t>
            </a:r>
            <a:endParaRPr lang="et-EE" dirty="0"/>
          </a:p>
          <a:p>
            <a:pPr marL="342900" marR="0" lvl="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r>
              <a:rPr lang="et-EE" dirty="0"/>
              <a:t>Sisutekst 24pt </a:t>
            </a:r>
            <a:r>
              <a:rPr lang="et-EE" dirty="0" err="1"/>
              <a:t>bulletitega</a:t>
            </a:r>
            <a:endParaRPr lang="et-EE" dirty="0"/>
          </a:p>
          <a:p>
            <a:pPr marL="342900" marR="0" lvl="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r>
              <a:rPr lang="et-EE" dirty="0"/>
              <a:t>Sisutekst 24pt </a:t>
            </a:r>
            <a:r>
              <a:rPr lang="et-EE" dirty="0" err="1"/>
              <a:t>bulletitega</a:t>
            </a:r>
            <a:endParaRPr lang="et-EE" dirty="0"/>
          </a:p>
          <a:p>
            <a:pPr lvl="0"/>
            <a:endParaRPr lang="et-EE" dirty="0"/>
          </a:p>
        </p:txBody>
      </p:sp>
    </p:spTree>
    <p:extLst>
      <p:ext uri="{BB962C8B-B14F-4D97-AF65-F5344CB8AC3E}">
        <p14:creationId xmlns:p14="http://schemas.microsoft.com/office/powerpoint/2010/main" val="41191278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Pildiallkirjaga pilt">
    <p:spTree>
      <p:nvGrpSpPr>
        <p:cNvPr id="1" name=""/>
        <p:cNvGrpSpPr/>
        <p:nvPr/>
      </p:nvGrpSpPr>
      <p:grpSpPr>
        <a:xfrm>
          <a:off x="0" y="0"/>
          <a:ext cx="0" cy="0"/>
          <a:chOff x="0" y="0"/>
          <a:chExt cx="0" cy="0"/>
        </a:xfrm>
      </p:grpSpPr>
      <p:sp>
        <p:nvSpPr>
          <p:cNvPr id="3" name="Pildi kohatäide 2"/>
          <p:cNvSpPr>
            <a:spLocks noGrp="1"/>
          </p:cNvSpPr>
          <p:nvPr>
            <p:ph type="pic" idx="1" hasCustomPrompt="1"/>
          </p:nvPr>
        </p:nvSpPr>
        <p:spPr>
          <a:xfrm>
            <a:off x="6877878" y="887508"/>
            <a:ext cx="5314122" cy="5317538"/>
          </a:xfrm>
          <a:prstGeom prst="rect">
            <a:avLst/>
          </a:prstGeom>
        </p:spPr>
        <p:txBody>
          <a:bodyPr/>
          <a:lstStyle>
            <a:lvl1pPr marL="0" indent="0">
              <a:buNone/>
              <a:defRPr sz="1400">
                <a:solidFill>
                  <a:schemeClr val="tx1">
                    <a:lumMod val="65000"/>
                    <a:lumOff val="35000"/>
                  </a:schemeClr>
                </a:solidFill>
                <a:latin typeface="Roboto Condensed" pitchFamily="2" charset="0"/>
                <a:ea typeface="Roboto Condensed"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t-EE" dirty="0"/>
              <a:t>Foto, joonis või Jaan</a:t>
            </a:r>
          </a:p>
        </p:txBody>
      </p:sp>
      <p:sp>
        <p:nvSpPr>
          <p:cNvPr id="4" name="Teksti kohatäide 3"/>
          <p:cNvSpPr>
            <a:spLocks noGrp="1"/>
          </p:cNvSpPr>
          <p:nvPr>
            <p:ph type="body" sz="half" idx="2" hasCustomPrompt="1"/>
          </p:nvPr>
        </p:nvSpPr>
        <p:spPr>
          <a:xfrm>
            <a:off x="666368" y="2808514"/>
            <a:ext cx="5813260" cy="3418863"/>
          </a:xfrm>
          <a:prstGeom prst="rect">
            <a:avLst/>
          </a:prstGeom>
        </p:spPr>
        <p:txBody>
          <a:bodyPr/>
          <a:lstStyle>
            <a:lvl1pPr marL="342900" marR="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sz="2400" baseline="0">
                <a:solidFill>
                  <a:schemeClr val="tx1">
                    <a:lumMod val="65000"/>
                    <a:lumOff val="35000"/>
                  </a:schemeClr>
                </a:solidFill>
                <a:latin typeface="Roboto Condensed"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t-EE" dirty="0"/>
              <a:t>Sisutekst 24pt </a:t>
            </a:r>
            <a:r>
              <a:rPr lang="et-EE" dirty="0" err="1"/>
              <a:t>bulletitega</a:t>
            </a:r>
            <a:endParaRPr lang="et-EE" dirty="0"/>
          </a:p>
          <a:p>
            <a:pPr marL="342900" marR="0" lvl="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r>
              <a:rPr lang="et-EE" dirty="0"/>
              <a:t>Sisutekst 24pt </a:t>
            </a:r>
            <a:r>
              <a:rPr lang="et-EE" dirty="0" err="1"/>
              <a:t>bulletitega</a:t>
            </a:r>
            <a:endParaRPr lang="et-EE" dirty="0"/>
          </a:p>
          <a:p>
            <a:pPr marL="342900" marR="0" lvl="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r>
              <a:rPr lang="et-EE" dirty="0"/>
              <a:t>Sisutekst 24pt </a:t>
            </a:r>
            <a:r>
              <a:rPr lang="et-EE" dirty="0" err="1"/>
              <a:t>bulletitega</a:t>
            </a:r>
            <a:endParaRPr lang="et-EE" dirty="0"/>
          </a:p>
          <a:p>
            <a:pPr lvl="0"/>
            <a:endParaRPr lang="et-EE" dirty="0"/>
          </a:p>
        </p:txBody>
      </p:sp>
      <p:sp>
        <p:nvSpPr>
          <p:cNvPr id="5" name="Teksti kohatäide 5"/>
          <p:cNvSpPr>
            <a:spLocks noGrp="1"/>
          </p:cNvSpPr>
          <p:nvPr>
            <p:ph type="body" sz="quarter" idx="13" hasCustomPrompt="1"/>
          </p:nvPr>
        </p:nvSpPr>
        <p:spPr>
          <a:xfrm>
            <a:off x="9561376" y="208056"/>
            <a:ext cx="2454275" cy="330099"/>
          </a:xfrm>
          <a:prstGeom prst="rect">
            <a:avLst/>
          </a:prstGeom>
        </p:spPr>
        <p:txBody>
          <a:bodyPr/>
          <a:lstStyle>
            <a:lvl1pPr marL="0" indent="0" algn="r">
              <a:buNone/>
              <a:defRPr sz="1400">
                <a:solidFill>
                  <a:schemeClr val="bg1">
                    <a:lumMod val="50000"/>
                  </a:schemeClr>
                </a:solidFill>
                <a:latin typeface="Roboto Condensed" pitchFamily="2" charset="0"/>
                <a:ea typeface="Roboto Condensed" pitchFamily="2" charset="0"/>
              </a:defRPr>
            </a:lvl1pPr>
            <a:lvl2pPr marL="457200" indent="0">
              <a:buNone/>
              <a:defRPr sz="1400">
                <a:solidFill>
                  <a:schemeClr val="bg1">
                    <a:lumMod val="50000"/>
                  </a:schemeClr>
                </a:solidFill>
                <a:latin typeface="Roboto Condensed" pitchFamily="2" charset="0"/>
                <a:ea typeface="Roboto Condensed" pitchFamily="2" charset="0"/>
              </a:defRPr>
            </a:lvl2pPr>
            <a:lvl3pPr marL="914400" indent="0">
              <a:buNone/>
              <a:defRPr sz="1400">
                <a:solidFill>
                  <a:schemeClr val="bg1">
                    <a:lumMod val="50000"/>
                  </a:schemeClr>
                </a:solidFill>
                <a:latin typeface="Roboto Condensed" pitchFamily="2" charset="0"/>
                <a:ea typeface="Roboto Condensed" pitchFamily="2" charset="0"/>
              </a:defRPr>
            </a:lvl3pPr>
            <a:lvl4pPr marL="1371600" indent="0">
              <a:buNone/>
              <a:defRPr sz="1400">
                <a:solidFill>
                  <a:schemeClr val="bg1">
                    <a:lumMod val="50000"/>
                  </a:schemeClr>
                </a:solidFill>
                <a:latin typeface="Roboto Condensed" pitchFamily="2" charset="0"/>
                <a:ea typeface="Roboto Condensed" pitchFamily="2" charset="0"/>
              </a:defRPr>
            </a:lvl4pPr>
            <a:lvl5pPr>
              <a:defRPr sz="1400">
                <a:solidFill>
                  <a:schemeClr val="bg1">
                    <a:lumMod val="50000"/>
                  </a:schemeClr>
                </a:solidFill>
                <a:latin typeface="Roboto Condensed" pitchFamily="2" charset="0"/>
                <a:ea typeface="Roboto Condensed" pitchFamily="2" charset="0"/>
              </a:defRPr>
            </a:lvl5pPr>
          </a:lstStyle>
          <a:p>
            <a:pPr lvl="0"/>
            <a:r>
              <a:rPr lang="et-EE" dirty="0"/>
              <a:t>teemapealkiri</a:t>
            </a:r>
          </a:p>
        </p:txBody>
      </p:sp>
      <p:sp>
        <p:nvSpPr>
          <p:cNvPr id="6" name="Pealkiri 1"/>
          <p:cNvSpPr>
            <a:spLocks noGrp="1"/>
          </p:cNvSpPr>
          <p:nvPr>
            <p:ph type="ctrTitle" hasCustomPrompt="1"/>
          </p:nvPr>
        </p:nvSpPr>
        <p:spPr>
          <a:xfrm>
            <a:off x="669611" y="892110"/>
            <a:ext cx="5810017" cy="1638819"/>
          </a:xfrm>
          <a:prstGeom prst="rect">
            <a:avLst/>
          </a:prstGeom>
        </p:spPr>
        <p:txBody>
          <a:bodyPr anchor="t" anchorCtr="0"/>
          <a:lstStyle>
            <a:lvl1pPr algn="l">
              <a:defRPr sz="4000" baseline="0">
                <a:solidFill>
                  <a:srgbClr val="006EB5"/>
                </a:solidFill>
                <a:latin typeface="Roboto Condensed" pitchFamily="2" charset="0"/>
                <a:ea typeface="Roboto Cn" pitchFamily="2" charset="0"/>
              </a:defRPr>
            </a:lvl1pPr>
          </a:lstStyle>
          <a:p>
            <a:r>
              <a:rPr lang="et-EE" dirty="0"/>
              <a:t>Slaidi pealkiri </a:t>
            </a:r>
            <a:br>
              <a:rPr lang="et-EE" dirty="0"/>
            </a:br>
            <a:r>
              <a:rPr lang="et-EE" dirty="0"/>
              <a:t>(võib ulatuda ka </a:t>
            </a:r>
            <a:br>
              <a:rPr lang="et-EE" dirty="0"/>
            </a:br>
            <a:r>
              <a:rPr lang="et-EE" dirty="0"/>
              <a:t>kolmele reale)</a:t>
            </a:r>
            <a:br>
              <a:rPr lang="et-EE" dirty="0"/>
            </a:br>
            <a:endParaRPr lang="et-EE" dirty="0"/>
          </a:p>
        </p:txBody>
      </p:sp>
    </p:spTree>
    <p:extLst>
      <p:ext uri="{BB962C8B-B14F-4D97-AF65-F5344CB8AC3E}">
        <p14:creationId xmlns:p14="http://schemas.microsoft.com/office/powerpoint/2010/main" val="2339209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2FE77-5888-DB56-3921-9E4AE959D1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BF21D1-C1C3-B857-2483-D7FA07D251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6C3EFE-C485-6803-E44F-1D15DCA283C5}"/>
              </a:ext>
            </a:extLst>
          </p:cNvPr>
          <p:cNvSpPr>
            <a:spLocks noGrp="1"/>
          </p:cNvSpPr>
          <p:nvPr>
            <p:ph type="dt" sz="half" idx="10"/>
          </p:nvPr>
        </p:nvSpPr>
        <p:spPr/>
        <p:txBody>
          <a:bodyPr/>
          <a:lstStyle/>
          <a:p>
            <a:fld id="{A3F01E55-06A9-4A03-B3A8-AA0C64DBBD6D}" type="datetimeFigureOut">
              <a:rPr lang="en-US" smtClean="0"/>
              <a:t>7/14/2024</a:t>
            </a:fld>
            <a:endParaRPr lang="en-US"/>
          </a:p>
        </p:txBody>
      </p:sp>
      <p:sp>
        <p:nvSpPr>
          <p:cNvPr id="5" name="Footer Placeholder 4">
            <a:extLst>
              <a:ext uri="{FF2B5EF4-FFF2-40B4-BE49-F238E27FC236}">
                <a16:creationId xmlns:a16="http://schemas.microsoft.com/office/drawing/2014/main" id="{D5C19410-A647-DFD7-67AB-1BBC8DE719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CBB30F-C150-5B84-8454-9A6E58F688D2}"/>
              </a:ext>
            </a:extLst>
          </p:cNvPr>
          <p:cNvSpPr>
            <a:spLocks noGrp="1"/>
          </p:cNvSpPr>
          <p:nvPr>
            <p:ph type="sldNum" sz="quarter" idx="12"/>
          </p:nvPr>
        </p:nvSpPr>
        <p:spPr/>
        <p:txBody>
          <a:bodyPr/>
          <a:lstStyle/>
          <a:p>
            <a:fld id="{0EBC0876-E3D4-4D7D-85F7-4C43C289BD89}" type="slidenum">
              <a:rPr lang="en-US" smtClean="0"/>
              <a:t>‹#›</a:t>
            </a:fld>
            <a:endParaRPr lang="en-US"/>
          </a:p>
        </p:txBody>
      </p:sp>
    </p:spTree>
    <p:extLst>
      <p:ext uri="{BB962C8B-B14F-4D97-AF65-F5344CB8AC3E}">
        <p14:creationId xmlns:p14="http://schemas.microsoft.com/office/powerpoint/2010/main" val="22099084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Pildiallkirjaga pilt">
    <p:spTree>
      <p:nvGrpSpPr>
        <p:cNvPr id="1" name=""/>
        <p:cNvGrpSpPr/>
        <p:nvPr/>
      </p:nvGrpSpPr>
      <p:grpSpPr>
        <a:xfrm>
          <a:off x="0" y="0"/>
          <a:ext cx="0" cy="0"/>
          <a:chOff x="0" y="0"/>
          <a:chExt cx="0" cy="0"/>
        </a:xfrm>
      </p:grpSpPr>
      <p:sp>
        <p:nvSpPr>
          <p:cNvPr id="3" name="Pildi kohatäide 2"/>
          <p:cNvSpPr>
            <a:spLocks noGrp="1"/>
          </p:cNvSpPr>
          <p:nvPr>
            <p:ph type="pic" idx="1" hasCustomPrompt="1"/>
          </p:nvPr>
        </p:nvSpPr>
        <p:spPr>
          <a:xfrm>
            <a:off x="6877878" y="887508"/>
            <a:ext cx="5314122" cy="5317538"/>
          </a:xfrm>
          <a:prstGeom prst="rect">
            <a:avLst/>
          </a:prstGeom>
        </p:spPr>
        <p:txBody>
          <a:bodyPr/>
          <a:lstStyle>
            <a:lvl1pPr marL="0" indent="0">
              <a:buNone/>
              <a:defRPr sz="1400">
                <a:solidFill>
                  <a:schemeClr val="tx1">
                    <a:lumMod val="65000"/>
                    <a:lumOff val="35000"/>
                  </a:schemeClr>
                </a:solidFill>
                <a:latin typeface="Roboto Condensed" pitchFamily="2" charset="0"/>
                <a:ea typeface="Roboto Condensed"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t-EE" dirty="0"/>
              <a:t>Foto, joonis või Jaan</a:t>
            </a:r>
          </a:p>
        </p:txBody>
      </p:sp>
      <p:sp>
        <p:nvSpPr>
          <p:cNvPr id="5" name="Teksti kohatäide 5"/>
          <p:cNvSpPr>
            <a:spLocks noGrp="1"/>
          </p:cNvSpPr>
          <p:nvPr>
            <p:ph type="body" sz="quarter" idx="13" hasCustomPrompt="1"/>
          </p:nvPr>
        </p:nvSpPr>
        <p:spPr>
          <a:xfrm>
            <a:off x="9561376" y="208056"/>
            <a:ext cx="2454275" cy="330099"/>
          </a:xfrm>
          <a:prstGeom prst="rect">
            <a:avLst/>
          </a:prstGeom>
        </p:spPr>
        <p:txBody>
          <a:bodyPr/>
          <a:lstStyle>
            <a:lvl1pPr marL="0" indent="0" algn="r">
              <a:buNone/>
              <a:defRPr sz="1400">
                <a:solidFill>
                  <a:schemeClr val="bg1">
                    <a:lumMod val="50000"/>
                  </a:schemeClr>
                </a:solidFill>
                <a:latin typeface="Roboto Condensed" pitchFamily="2" charset="0"/>
                <a:ea typeface="Roboto Condensed" pitchFamily="2" charset="0"/>
              </a:defRPr>
            </a:lvl1pPr>
            <a:lvl2pPr marL="457200" indent="0">
              <a:buNone/>
              <a:defRPr sz="1400">
                <a:solidFill>
                  <a:schemeClr val="bg1">
                    <a:lumMod val="50000"/>
                  </a:schemeClr>
                </a:solidFill>
                <a:latin typeface="Roboto Condensed" pitchFamily="2" charset="0"/>
                <a:ea typeface="Roboto Condensed" pitchFamily="2" charset="0"/>
              </a:defRPr>
            </a:lvl2pPr>
            <a:lvl3pPr marL="914400" indent="0">
              <a:buNone/>
              <a:defRPr sz="1400">
                <a:solidFill>
                  <a:schemeClr val="bg1">
                    <a:lumMod val="50000"/>
                  </a:schemeClr>
                </a:solidFill>
                <a:latin typeface="Roboto Condensed" pitchFamily="2" charset="0"/>
                <a:ea typeface="Roboto Condensed" pitchFamily="2" charset="0"/>
              </a:defRPr>
            </a:lvl3pPr>
            <a:lvl4pPr marL="1371600" indent="0">
              <a:buNone/>
              <a:defRPr sz="1400">
                <a:solidFill>
                  <a:schemeClr val="bg1">
                    <a:lumMod val="50000"/>
                  </a:schemeClr>
                </a:solidFill>
                <a:latin typeface="Roboto Condensed" pitchFamily="2" charset="0"/>
                <a:ea typeface="Roboto Condensed" pitchFamily="2" charset="0"/>
              </a:defRPr>
            </a:lvl4pPr>
            <a:lvl5pPr>
              <a:defRPr sz="1400">
                <a:solidFill>
                  <a:schemeClr val="bg1">
                    <a:lumMod val="50000"/>
                  </a:schemeClr>
                </a:solidFill>
                <a:latin typeface="Roboto Condensed" pitchFamily="2" charset="0"/>
                <a:ea typeface="Roboto Condensed" pitchFamily="2" charset="0"/>
              </a:defRPr>
            </a:lvl5pPr>
          </a:lstStyle>
          <a:p>
            <a:pPr lvl="0"/>
            <a:r>
              <a:rPr lang="et-EE" dirty="0"/>
              <a:t>teemapealkiri</a:t>
            </a:r>
          </a:p>
        </p:txBody>
      </p:sp>
      <p:sp>
        <p:nvSpPr>
          <p:cNvPr id="6" name="Pealkiri 1"/>
          <p:cNvSpPr>
            <a:spLocks noGrp="1"/>
          </p:cNvSpPr>
          <p:nvPr>
            <p:ph type="ctrTitle" hasCustomPrompt="1"/>
          </p:nvPr>
        </p:nvSpPr>
        <p:spPr>
          <a:xfrm>
            <a:off x="669611" y="892110"/>
            <a:ext cx="5810017" cy="1638819"/>
          </a:xfrm>
          <a:prstGeom prst="rect">
            <a:avLst/>
          </a:prstGeom>
        </p:spPr>
        <p:txBody>
          <a:bodyPr anchor="t" anchorCtr="0"/>
          <a:lstStyle>
            <a:lvl1pPr algn="l">
              <a:defRPr sz="4000" baseline="0">
                <a:solidFill>
                  <a:srgbClr val="006EB5"/>
                </a:solidFill>
                <a:latin typeface="Roboto Condensed" pitchFamily="2" charset="0"/>
                <a:ea typeface="Roboto Cn" pitchFamily="2" charset="0"/>
              </a:defRPr>
            </a:lvl1pPr>
          </a:lstStyle>
          <a:p>
            <a:r>
              <a:rPr lang="et-EE" dirty="0"/>
              <a:t>Slaidi pealkiri </a:t>
            </a:r>
            <a:br>
              <a:rPr lang="et-EE" dirty="0"/>
            </a:br>
            <a:r>
              <a:rPr lang="et-EE" dirty="0"/>
              <a:t>(võib ulatuda ka </a:t>
            </a:r>
            <a:br>
              <a:rPr lang="et-EE" dirty="0"/>
            </a:br>
            <a:r>
              <a:rPr lang="et-EE" dirty="0"/>
              <a:t>kolmele reale)</a:t>
            </a:r>
            <a:br>
              <a:rPr lang="et-EE" dirty="0"/>
            </a:br>
            <a:endParaRPr lang="et-EE" dirty="0"/>
          </a:p>
        </p:txBody>
      </p:sp>
      <p:sp>
        <p:nvSpPr>
          <p:cNvPr id="7" name="Teksti kohatäide 3"/>
          <p:cNvSpPr>
            <a:spLocks noGrp="1"/>
          </p:cNvSpPr>
          <p:nvPr>
            <p:ph type="body" sz="half" idx="2" hasCustomPrompt="1"/>
          </p:nvPr>
        </p:nvSpPr>
        <p:spPr>
          <a:xfrm>
            <a:off x="666368" y="2808514"/>
            <a:ext cx="5813260" cy="3418864"/>
          </a:xfrm>
          <a:prstGeom prst="rect">
            <a:avLst/>
          </a:prstGeom>
        </p:spPr>
        <p:txBody>
          <a:bodyPr/>
          <a:lstStyle>
            <a:lvl1pPr marL="0" indent="0">
              <a:buNone/>
              <a:defRPr sz="2400" baseline="0">
                <a:solidFill>
                  <a:schemeClr val="tx1">
                    <a:lumMod val="65000"/>
                    <a:lumOff val="35000"/>
                  </a:schemeClr>
                </a:solidFill>
                <a:latin typeface="Roboto Condensed"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t-EE" dirty="0"/>
              <a:t>Sisutekst 24pt</a:t>
            </a:r>
          </a:p>
        </p:txBody>
      </p:sp>
    </p:spTree>
    <p:extLst>
      <p:ext uri="{BB962C8B-B14F-4D97-AF65-F5344CB8AC3E}">
        <p14:creationId xmlns:p14="http://schemas.microsoft.com/office/powerpoint/2010/main" val="33885652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D8D28-B995-4376-9DB9-9837A975F2B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t-EE"/>
          </a:p>
        </p:txBody>
      </p:sp>
      <p:sp>
        <p:nvSpPr>
          <p:cNvPr id="3" name="Content Placeholder 2">
            <a:extLst>
              <a:ext uri="{FF2B5EF4-FFF2-40B4-BE49-F238E27FC236}">
                <a16:creationId xmlns:a16="http://schemas.microsoft.com/office/drawing/2014/main" id="{932E04C1-353A-4B5B-B047-50D7F86A4010}"/>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a:extLst>
              <a:ext uri="{FF2B5EF4-FFF2-40B4-BE49-F238E27FC236}">
                <a16:creationId xmlns:a16="http://schemas.microsoft.com/office/drawing/2014/main" id="{09344EA2-39E3-4744-A023-984BBE4EE024}"/>
              </a:ext>
            </a:extLst>
          </p:cNvPr>
          <p:cNvSpPr>
            <a:spLocks noGrp="1"/>
          </p:cNvSpPr>
          <p:nvPr>
            <p:ph type="dt" sz="half" idx="10"/>
          </p:nvPr>
        </p:nvSpPr>
        <p:spPr>
          <a:xfrm>
            <a:off x="838200" y="6356350"/>
            <a:ext cx="2743200" cy="365125"/>
          </a:xfrm>
          <a:prstGeom prst="rect">
            <a:avLst/>
          </a:prstGeom>
        </p:spPr>
        <p:txBody>
          <a:bodyPr/>
          <a:lstStyle/>
          <a:p>
            <a:endParaRPr lang="et-EE">
              <a:solidFill>
                <a:prstClr val="black">
                  <a:tint val="75000"/>
                </a:prstClr>
              </a:solidFill>
            </a:endParaRPr>
          </a:p>
        </p:txBody>
      </p:sp>
      <p:sp>
        <p:nvSpPr>
          <p:cNvPr id="5" name="Footer Placeholder 4">
            <a:extLst>
              <a:ext uri="{FF2B5EF4-FFF2-40B4-BE49-F238E27FC236}">
                <a16:creationId xmlns:a16="http://schemas.microsoft.com/office/drawing/2014/main" id="{33108614-A8B4-4E24-9330-022D6AD3504C}"/>
              </a:ext>
            </a:extLst>
          </p:cNvPr>
          <p:cNvSpPr>
            <a:spLocks noGrp="1"/>
          </p:cNvSpPr>
          <p:nvPr>
            <p:ph type="ftr" sz="quarter" idx="11"/>
          </p:nvPr>
        </p:nvSpPr>
        <p:spPr>
          <a:xfrm>
            <a:off x="4038600" y="6356350"/>
            <a:ext cx="4114800" cy="365125"/>
          </a:xfrm>
          <a:prstGeom prst="rect">
            <a:avLst/>
          </a:prstGeom>
        </p:spPr>
        <p:txBody>
          <a:bodyPr/>
          <a:lstStyle/>
          <a:p>
            <a:endParaRPr lang="et-EE">
              <a:solidFill>
                <a:prstClr val="black">
                  <a:tint val="75000"/>
                </a:prstClr>
              </a:solidFill>
            </a:endParaRPr>
          </a:p>
        </p:txBody>
      </p:sp>
      <p:sp>
        <p:nvSpPr>
          <p:cNvPr id="6" name="Slide Number Placeholder 5">
            <a:extLst>
              <a:ext uri="{FF2B5EF4-FFF2-40B4-BE49-F238E27FC236}">
                <a16:creationId xmlns:a16="http://schemas.microsoft.com/office/drawing/2014/main" id="{1FF074AA-081D-4559-BAC7-57377A4D2372}"/>
              </a:ext>
            </a:extLst>
          </p:cNvPr>
          <p:cNvSpPr>
            <a:spLocks noGrp="1"/>
          </p:cNvSpPr>
          <p:nvPr>
            <p:ph type="sldNum" sz="quarter" idx="12"/>
          </p:nvPr>
        </p:nvSpPr>
        <p:spPr>
          <a:xfrm>
            <a:off x="8610600" y="6356350"/>
            <a:ext cx="2743200" cy="365125"/>
          </a:xfrm>
          <a:prstGeom prst="rect">
            <a:avLst/>
          </a:prstGeom>
        </p:spPr>
        <p:txBody>
          <a:bodyPr/>
          <a:lstStyle/>
          <a:p>
            <a:fld id="{3588FB4A-6AFC-4EAD-BF2D-162E62CA2FB4}" type="slidenum">
              <a:rPr lang="et-EE" smtClean="0">
                <a:solidFill>
                  <a:prstClr val="black">
                    <a:tint val="75000"/>
                  </a:prstClr>
                </a:solidFill>
              </a:rPr>
              <a:pPr/>
              <a:t>‹#›</a:t>
            </a:fld>
            <a:endParaRPr lang="et-EE">
              <a:solidFill>
                <a:prstClr val="black">
                  <a:tint val="75000"/>
                </a:prstClr>
              </a:solidFill>
            </a:endParaRPr>
          </a:p>
        </p:txBody>
      </p:sp>
    </p:spTree>
    <p:extLst>
      <p:ext uri="{BB962C8B-B14F-4D97-AF65-F5344CB8AC3E}">
        <p14:creationId xmlns:p14="http://schemas.microsoft.com/office/powerpoint/2010/main" val="382320538"/>
      </p:ext>
    </p:extLst>
  </p:cSld>
  <p:clrMapOvr>
    <a:masterClrMapping/>
  </p:clrMapOvr>
  <mc:AlternateContent xmlns:mc="http://schemas.openxmlformats.org/markup-compatibility/2006" xmlns:p14="http://schemas.microsoft.com/office/powerpoint/2010/main">
    <mc:Choice Requires="p14">
      <p:transition spd="slow" p14:dur="3400" advClick="0" advTm="3000">
        <p14:reveal/>
      </p:transition>
    </mc:Choice>
    <mc:Fallback xmlns="">
      <p:transition spd="slow" advClick="0" advTm="3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White Slide">
    <p:spTree>
      <p:nvGrpSpPr>
        <p:cNvPr id="1" name=""/>
        <p:cNvGrpSpPr/>
        <p:nvPr/>
      </p:nvGrpSpPr>
      <p:grpSpPr>
        <a:xfrm>
          <a:off x="0" y="0"/>
          <a:ext cx="0" cy="0"/>
          <a:chOff x="0" y="0"/>
          <a:chExt cx="0" cy="0"/>
        </a:xfrm>
      </p:grpSpPr>
      <p:sp>
        <p:nvSpPr>
          <p:cNvPr id="365" name="Slide Number"/>
          <p:cNvSpPr txBox="1">
            <a:spLocks noGrp="1"/>
          </p:cNvSpPr>
          <p:nvPr>
            <p:ph type="sldNum" sz="quarter" idx="2"/>
          </p:nvPr>
        </p:nvSpPr>
        <p:spPr>
          <a:xfrm>
            <a:off x="11521939" y="336550"/>
            <a:ext cx="311423" cy="323850"/>
          </a:xfrm>
          <a:prstGeom prst="rect">
            <a:avLst/>
          </a:prstGeom>
        </p:spPr>
        <p:txBody>
          <a:bodyPr lIns="50800" tIns="50800" rIns="50800" bIns="50800" anchor="b"/>
          <a:lstStyle>
            <a:lvl1pPr algn="ctr" defTabSz="412750">
              <a:defRPr sz="1800" b="1">
                <a:solidFill>
                  <a:srgbClr val="323C40"/>
                </a:solidFill>
              </a:defRPr>
            </a:lvl1pPr>
          </a:lstStyle>
          <a:p>
            <a:fld id="{86CB4B4D-7CA3-9044-876B-883B54F8677D}" type="slidenum">
              <a:rPr/>
              <a:pPr/>
              <a:t>‹#›</a:t>
            </a:fld>
            <a:endParaRPr/>
          </a:p>
        </p:txBody>
      </p:sp>
    </p:spTree>
    <p:extLst>
      <p:ext uri="{BB962C8B-B14F-4D97-AF65-F5344CB8AC3E}">
        <p14:creationId xmlns:p14="http://schemas.microsoft.com/office/powerpoint/2010/main" val="1830143026"/>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t-EE"/>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4F0262E-17E8-4D6E-89A5-C60718C344DB}" type="datetimeFigureOut">
              <a:rPr lang="et-EE" smtClean="0">
                <a:solidFill>
                  <a:prstClr val="black"/>
                </a:solidFill>
              </a:rPr>
              <a:pPr/>
              <a:t>14.07.2024</a:t>
            </a:fld>
            <a:endParaRPr lang="et-EE">
              <a:solidFill>
                <a:prstClr val="black"/>
              </a:solidFill>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t-EE">
              <a:solidFill>
                <a:prstClr val="black"/>
              </a:solidFill>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0558640-945E-428B-B775-3B019B1AF52D}" type="slidenum">
              <a:rPr lang="et-EE" smtClean="0">
                <a:solidFill>
                  <a:prstClr val="black"/>
                </a:solidFill>
              </a:rPr>
              <a:pPr/>
              <a:t>‹#›</a:t>
            </a:fld>
            <a:endParaRPr lang="et-EE">
              <a:solidFill>
                <a:prstClr val="black"/>
              </a:solidFill>
            </a:endParaRPr>
          </a:p>
        </p:txBody>
      </p:sp>
    </p:spTree>
    <p:extLst>
      <p:ext uri="{BB962C8B-B14F-4D97-AF65-F5344CB8AC3E}">
        <p14:creationId xmlns:p14="http://schemas.microsoft.com/office/powerpoint/2010/main" val="6668269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0_Pildiallkirjaga pilt">
    <p:spTree>
      <p:nvGrpSpPr>
        <p:cNvPr id="1" name=""/>
        <p:cNvGrpSpPr/>
        <p:nvPr/>
      </p:nvGrpSpPr>
      <p:grpSpPr>
        <a:xfrm>
          <a:off x="0" y="0"/>
          <a:ext cx="0" cy="0"/>
          <a:chOff x="0" y="0"/>
          <a:chExt cx="0" cy="0"/>
        </a:xfrm>
      </p:grpSpPr>
      <p:sp>
        <p:nvSpPr>
          <p:cNvPr id="2" name="Pealkiri 1"/>
          <p:cNvSpPr>
            <a:spLocks noGrp="1"/>
          </p:cNvSpPr>
          <p:nvPr>
            <p:ph type="title" hasCustomPrompt="1"/>
          </p:nvPr>
        </p:nvSpPr>
        <p:spPr>
          <a:xfrm>
            <a:off x="666931" y="425671"/>
            <a:ext cx="10828383" cy="1206062"/>
          </a:xfrm>
          <a:prstGeom prst="rect">
            <a:avLst/>
          </a:prstGeom>
        </p:spPr>
        <p:txBody>
          <a:bodyPr anchor="t" anchorCtr="0"/>
          <a:lstStyle>
            <a:lvl1pPr algn="l">
              <a:defRPr sz="4000" baseline="0">
                <a:solidFill>
                  <a:srgbClr val="006EB5"/>
                </a:solidFill>
                <a:latin typeface="Roboto Condensed" pitchFamily="2" charset="0"/>
                <a:ea typeface="Roboto Condensed" pitchFamily="2" charset="0"/>
              </a:defRPr>
            </a:lvl1pPr>
          </a:lstStyle>
          <a:p>
            <a:r>
              <a:rPr lang="et-EE" dirty="0"/>
              <a:t>Slaidi</a:t>
            </a:r>
            <a:br>
              <a:rPr lang="et-EE" dirty="0"/>
            </a:br>
            <a:r>
              <a:rPr lang="et-EE" dirty="0"/>
              <a:t>pealkiri</a:t>
            </a:r>
          </a:p>
        </p:txBody>
      </p:sp>
      <p:sp>
        <p:nvSpPr>
          <p:cNvPr id="3" name="Pildi kohatäide 2"/>
          <p:cNvSpPr>
            <a:spLocks noGrp="1"/>
          </p:cNvSpPr>
          <p:nvPr>
            <p:ph type="pic" idx="1" hasCustomPrompt="1"/>
          </p:nvPr>
        </p:nvSpPr>
        <p:spPr>
          <a:xfrm>
            <a:off x="666931" y="1923395"/>
            <a:ext cx="10828384" cy="4524702"/>
          </a:xfrm>
          <a:prstGeom prst="rect">
            <a:avLst/>
          </a:prstGeom>
        </p:spPr>
        <p:txBody>
          <a:bodyPr/>
          <a:lstStyle>
            <a:lvl1pPr marL="0" indent="0">
              <a:buNone/>
              <a:defRPr sz="1400">
                <a:solidFill>
                  <a:schemeClr val="tx1">
                    <a:lumMod val="65000"/>
                    <a:lumOff val="35000"/>
                  </a:schemeClr>
                </a:solidFill>
                <a:latin typeface="Roboto Condensed" pitchFamily="2" charset="0"/>
                <a:ea typeface="Roboto Condensed"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t-EE" dirty="0"/>
              <a:t>Joonis</a:t>
            </a:r>
          </a:p>
        </p:txBody>
      </p:sp>
      <p:sp>
        <p:nvSpPr>
          <p:cNvPr id="4" name="Teksti kohatäide 5"/>
          <p:cNvSpPr>
            <a:spLocks noGrp="1"/>
          </p:cNvSpPr>
          <p:nvPr>
            <p:ph type="body" sz="quarter" idx="13" hasCustomPrompt="1"/>
          </p:nvPr>
        </p:nvSpPr>
        <p:spPr>
          <a:xfrm>
            <a:off x="9561376" y="208056"/>
            <a:ext cx="2454275" cy="330099"/>
          </a:xfrm>
          <a:prstGeom prst="rect">
            <a:avLst/>
          </a:prstGeom>
        </p:spPr>
        <p:txBody>
          <a:bodyPr/>
          <a:lstStyle>
            <a:lvl1pPr marL="0" indent="0" algn="r">
              <a:buNone/>
              <a:defRPr sz="1400">
                <a:solidFill>
                  <a:schemeClr val="bg1">
                    <a:lumMod val="50000"/>
                  </a:schemeClr>
                </a:solidFill>
                <a:latin typeface="Roboto Condensed" pitchFamily="2" charset="0"/>
                <a:ea typeface="Roboto Condensed" pitchFamily="2" charset="0"/>
              </a:defRPr>
            </a:lvl1pPr>
            <a:lvl2pPr marL="457200" indent="0">
              <a:buNone/>
              <a:defRPr sz="1400">
                <a:solidFill>
                  <a:schemeClr val="bg1">
                    <a:lumMod val="50000"/>
                  </a:schemeClr>
                </a:solidFill>
                <a:latin typeface="Roboto Condensed" pitchFamily="2" charset="0"/>
                <a:ea typeface="Roboto Condensed" pitchFamily="2" charset="0"/>
              </a:defRPr>
            </a:lvl2pPr>
            <a:lvl3pPr marL="914400" indent="0">
              <a:buNone/>
              <a:defRPr sz="1400">
                <a:solidFill>
                  <a:schemeClr val="bg1">
                    <a:lumMod val="50000"/>
                  </a:schemeClr>
                </a:solidFill>
                <a:latin typeface="Roboto Condensed" pitchFamily="2" charset="0"/>
                <a:ea typeface="Roboto Condensed" pitchFamily="2" charset="0"/>
              </a:defRPr>
            </a:lvl3pPr>
            <a:lvl4pPr marL="1371600" indent="0">
              <a:buNone/>
              <a:defRPr sz="1400">
                <a:solidFill>
                  <a:schemeClr val="bg1">
                    <a:lumMod val="50000"/>
                  </a:schemeClr>
                </a:solidFill>
                <a:latin typeface="Roboto Condensed" pitchFamily="2" charset="0"/>
                <a:ea typeface="Roboto Condensed" pitchFamily="2" charset="0"/>
              </a:defRPr>
            </a:lvl4pPr>
            <a:lvl5pPr>
              <a:defRPr sz="1400">
                <a:solidFill>
                  <a:schemeClr val="bg1">
                    <a:lumMod val="50000"/>
                  </a:schemeClr>
                </a:solidFill>
                <a:latin typeface="Roboto Condensed" pitchFamily="2" charset="0"/>
                <a:ea typeface="Roboto Condensed" pitchFamily="2" charset="0"/>
              </a:defRPr>
            </a:lvl5pPr>
          </a:lstStyle>
          <a:p>
            <a:pPr lvl="0"/>
            <a:r>
              <a:rPr lang="et-EE" dirty="0"/>
              <a:t>teemapealkiri</a:t>
            </a:r>
          </a:p>
        </p:txBody>
      </p:sp>
    </p:spTree>
    <p:extLst>
      <p:ext uri="{BB962C8B-B14F-4D97-AF65-F5344CB8AC3E}">
        <p14:creationId xmlns:p14="http://schemas.microsoft.com/office/powerpoint/2010/main" val="36230442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itelslaid">
    <p:spTree>
      <p:nvGrpSpPr>
        <p:cNvPr id="1" name=""/>
        <p:cNvGrpSpPr/>
        <p:nvPr/>
      </p:nvGrpSpPr>
      <p:grpSpPr>
        <a:xfrm>
          <a:off x="0" y="0"/>
          <a:ext cx="0" cy="0"/>
          <a:chOff x="0" y="0"/>
          <a:chExt cx="0" cy="0"/>
        </a:xfrm>
      </p:grpSpPr>
      <p:sp>
        <p:nvSpPr>
          <p:cNvPr id="2" name="Pealkiri 1"/>
          <p:cNvSpPr>
            <a:spLocks noGrp="1"/>
          </p:cNvSpPr>
          <p:nvPr>
            <p:ph type="ctrTitle" hasCustomPrompt="1"/>
          </p:nvPr>
        </p:nvSpPr>
        <p:spPr>
          <a:xfrm>
            <a:off x="669611" y="892110"/>
            <a:ext cx="10825704" cy="1193575"/>
          </a:xfrm>
          <a:prstGeom prst="rect">
            <a:avLst/>
          </a:prstGeom>
        </p:spPr>
        <p:txBody>
          <a:bodyPr anchor="t" anchorCtr="0"/>
          <a:lstStyle>
            <a:lvl1pPr algn="l">
              <a:defRPr sz="4000" baseline="0">
                <a:solidFill>
                  <a:srgbClr val="006EB5"/>
                </a:solidFill>
                <a:latin typeface="Roboto Condensed" pitchFamily="2" charset="0"/>
                <a:ea typeface="Roboto Cn" pitchFamily="2" charset="0"/>
              </a:defRPr>
            </a:lvl1pPr>
          </a:lstStyle>
          <a:p>
            <a:r>
              <a:rPr lang="et-EE"/>
              <a:t>Slaidi </a:t>
            </a:r>
            <a:br>
              <a:rPr lang="et-EE"/>
            </a:br>
            <a:r>
              <a:rPr lang="et-EE"/>
              <a:t>pealkiri</a:t>
            </a:r>
          </a:p>
        </p:txBody>
      </p:sp>
      <p:sp>
        <p:nvSpPr>
          <p:cNvPr id="3" name="Alapealkiri 2"/>
          <p:cNvSpPr>
            <a:spLocks noGrp="1"/>
          </p:cNvSpPr>
          <p:nvPr>
            <p:ph type="subTitle" idx="1" hasCustomPrompt="1"/>
          </p:nvPr>
        </p:nvSpPr>
        <p:spPr>
          <a:xfrm>
            <a:off x="669610" y="2412746"/>
            <a:ext cx="10825704" cy="3710206"/>
          </a:xfrm>
          <a:prstGeom prst="rect">
            <a:avLst/>
          </a:prstGeom>
        </p:spPr>
        <p:txBody>
          <a:bodyPr/>
          <a:lstStyle>
            <a:lvl1pPr marL="0" indent="0" algn="l">
              <a:buNone/>
              <a:defRPr sz="3000" baseline="0">
                <a:solidFill>
                  <a:schemeClr val="tx1">
                    <a:lumMod val="65000"/>
                    <a:lumOff val="35000"/>
                  </a:schemeClr>
                </a:solidFill>
                <a:latin typeface="Roboto Condensed" pitchFamily="2" charset="0"/>
                <a:ea typeface="Roboto Condensed"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t-EE"/>
              <a:t>Sisutekst 30pt ühes tulbas</a:t>
            </a:r>
          </a:p>
        </p:txBody>
      </p:sp>
      <p:sp>
        <p:nvSpPr>
          <p:cNvPr id="12" name="Slaidinumbri kohatäide 6"/>
          <p:cNvSpPr>
            <a:spLocks noGrp="1"/>
          </p:cNvSpPr>
          <p:nvPr>
            <p:ph type="sldNum" sz="quarter" idx="12"/>
          </p:nvPr>
        </p:nvSpPr>
        <p:spPr>
          <a:xfrm>
            <a:off x="11506200" y="6243146"/>
            <a:ext cx="685800" cy="320619"/>
          </a:xfrm>
          <a:prstGeom prst="rect">
            <a:avLst/>
          </a:prstGeom>
        </p:spPr>
        <p:txBody>
          <a:bodyPr/>
          <a:lstStyle>
            <a:lvl1pPr>
              <a:defRPr sz="1200">
                <a:solidFill>
                  <a:schemeClr val="tx1">
                    <a:lumMod val="65000"/>
                    <a:lumOff val="35000"/>
                  </a:schemeClr>
                </a:solidFill>
                <a:latin typeface="Roboto Condensed" pitchFamily="2" charset="0"/>
                <a:ea typeface="Roboto Condensed" pitchFamily="2" charset="0"/>
              </a:defRPr>
            </a:lvl1pPr>
          </a:lstStyle>
          <a:p>
            <a:fld id="{55D3455C-CC93-40B7-810A-2FD3F67FB7F7}" type="slidenum">
              <a:rPr lang="et-EE" smtClean="0">
                <a:solidFill>
                  <a:prstClr val="black">
                    <a:lumMod val="65000"/>
                    <a:lumOff val="35000"/>
                  </a:prstClr>
                </a:solidFill>
              </a:rPr>
              <a:pPr/>
              <a:t>‹#›</a:t>
            </a:fld>
            <a:endParaRPr lang="et-EE">
              <a:solidFill>
                <a:prstClr val="black">
                  <a:lumMod val="65000"/>
                  <a:lumOff val="35000"/>
                </a:prstClr>
              </a:solidFill>
            </a:endParaRPr>
          </a:p>
        </p:txBody>
      </p:sp>
      <p:sp>
        <p:nvSpPr>
          <p:cNvPr id="5" name="Teksti kohatäide 5"/>
          <p:cNvSpPr>
            <a:spLocks noGrp="1"/>
          </p:cNvSpPr>
          <p:nvPr>
            <p:ph type="body" sz="quarter" idx="13" hasCustomPrompt="1"/>
          </p:nvPr>
        </p:nvSpPr>
        <p:spPr>
          <a:xfrm>
            <a:off x="9561376" y="208056"/>
            <a:ext cx="2454275" cy="330099"/>
          </a:xfrm>
          <a:prstGeom prst="rect">
            <a:avLst/>
          </a:prstGeom>
        </p:spPr>
        <p:txBody>
          <a:bodyPr/>
          <a:lstStyle>
            <a:lvl1pPr marL="0" indent="0" algn="r">
              <a:buNone/>
              <a:defRPr sz="1400" baseline="0">
                <a:solidFill>
                  <a:schemeClr val="bg1">
                    <a:lumMod val="50000"/>
                  </a:schemeClr>
                </a:solidFill>
                <a:latin typeface="Roboto Condensed" pitchFamily="2" charset="0"/>
                <a:ea typeface="Roboto Condensed" pitchFamily="2" charset="0"/>
              </a:defRPr>
            </a:lvl1pPr>
            <a:lvl2pPr marL="457200" indent="0">
              <a:buNone/>
              <a:defRPr sz="1400">
                <a:solidFill>
                  <a:schemeClr val="bg1">
                    <a:lumMod val="50000"/>
                  </a:schemeClr>
                </a:solidFill>
                <a:latin typeface="Roboto Condensed" pitchFamily="2" charset="0"/>
                <a:ea typeface="Roboto Condensed" pitchFamily="2" charset="0"/>
              </a:defRPr>
            </a:lvl2pPr>
            <a:lvl3pPr marL="914400" indent="0">
              <a:buNone/>
              <a:defRPr sz="1400">
                <a:solidFill>
                  <a:schemeClr val="bg1">
                    <a:lumMod val="50000"/>
                  </a:schemeClr>
                </a:solidFill>
                <a:latin typeface="Roboto Condensed" pitchFamily="2" charset="0"/>
                <a:ea typeface="Roboto Condensed" pitchFamily="2" charset="0"/>
              </a:defRPr>
            </a:lvl3pPr>
            <a:lvl4pPr marL="1371600" indent="0">
              <a:buNone/>
              <a:defRPr sz="1400">
                <a:solidFill>
                  <a:schemeClr val="bg1">
                    <a:lumMod val="50000"/>
                  </a:schemeClr>
                </a:solidFill>
                <a:latin typeface="Roboto Condensed" pitchFamily="2" charset="0"/>
                <a:ea typeface="Roboto Condensed" pitchFamily="2" charset="0"/>
              </a:defRPr>
            </a:lvl4pPr>
            <a:lvl5pPr>
              <a:defRPr sz="1400">
                <a:solidFill>
                  <a:schemeClr val="bg1">
                    <a:lumMod val="50000"/>
                  </a:schemeClr>
                </a:solidFill>
                <a:latin typeface="Roboto Condensed" pitchFamily="2" charset="0"/>
                <a:ea typeface="Roboto Condensed" pitchFamily="2" charset="0"/>
              </a:defRPr>
            </a:lvl5pPr>
          </a:lstStyle>
          <a:p>
            <a:pPr lvl="0"/>
            <a:r>
              <a:rPr lang="et-EE"/>
              <a:t>teemapealkiri</a:t>
            </a:r>
          </a:p>
        </p:txBody>
      </p:sp>
    </p:spTree>
    <p:extLst>
      <p:ext uri="{BB962C8B-B14F-4D97-AF65-F5344CB8AC3E}">
        <p14:creationId xmlns:p14="http://schemas.microsoft.com/office/powerpoint/2010/main" val="30988196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itelslaid">
    <p:spTree>
      <p:nvGrpSpPr>
        <p:cNvPr id="1" name=""/>
        <p:cNvGrpSpPr/>
        <p:nvPr/>
      </p:nvGrpSpPr>
      <p:grpSpPr>
        <a:xfrm>
          <a:off x="0" y="0"/>
          <a:ext cx="0" cy="0"/>
          <a:chOff x="0" y="0"/>
          <a:chExt cx="0" cy="0"/>
        </a:xfrm>
      </p:grpSpPr>
      <p:sp>
        <p:nvSpPr>
          <p:cNvPr id="2" name="Pealkiri 1"/>
          <p:cNvSpPr>
            <a:spLocks noGrp="1"/>
          </p:cNvSpPr>
          <p:nvPr>
            <p:ph type="ctrTitle" hasCustomPrompt="1"/>
          </p:nvPr>
        </p:nvSpPr>
        <p:spPr>
          <a:xfrm>
            <a:off x="669611" y="892110"/>
            <a:ext cx="10825704" cy="1193575"/>
          </a:xfrm>
          <a:prstGeom prst="rect">
            <a:avLst/>
          </a:prstGeom>
        </p:spPr>
        <p:txBody>
          <a:bodyPr anchor="t" anchorCtr="0"/>
          <a:lstStyle>
            <a:lvl1pPr algn="l">
              <a:defRPr sz="4000" baseline="0">
                <a:solidFill>
                  <a:srgbClr val="006EB5"/>
                </a:solidFill>
                <a:latin typeface="Roboto Condensed" pitchFamily="2" charset="0"/>
                <a:ea typeface="Roboto Cn" pitchFamily="2" charset="0"/>
              </a:defRPr>
            </a:lvl1pPr>
          </a:lstStyle>
          <a:p>
            <a:r>
              <a:rPr lang="et-EE"/>
              <a:t>Slaidi </a:t>
            </a:r>
            <a:br>
              <a:rPr lang="et-EE"/>
            </a:br>
            <a:r>
              <a:rPr lang="et-EE"/>
              <a:t>pealkiri</a:t>
            </a:r>
          </a:p>
        </p:txBody>
      </p:sp>
      <p:sp>
        <p:nvSpPr>
          <p:cNvPr id="3" name="Alapealkiri 2"/>
          <p:cNvSpPr>
            <a:spLocks noGrp="1"/>
          </p:cNvSpPr>
          <p:nvPr>
            <p:ph type="subTitle" idx="1" hasCustomPrompt="1"/>
          </p:nvPr>
        </p:nvSpPr>
        <p:spPr>
          <a:xfrm>
            <a:off x="669610" y="2412746"/>
            <a:ext cx="10825704" cy="3710206"/>
          </a:xfrm>
          <a:prstGeom prst="rect">
            <a:avLst/>
          </a:prstGeom>
        </p:spPr>
        <p:txBody>
          <a:bodyPr/>
          <a:lstStyle>
            <a:lvl1pPr marL="457200" marR="0" indent="-4572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sz="3000" baseline="0">
                <a:solidFill>
                  <a:schemeClr val="tx1">
                    <a:lumMod val="65000"/>
                    <a:lumOff val="35000"/>
                  </a:schemeClr>
                </a:solidFill>
                <a:latin typeface="Roboto Condensed" pitchFamily="2" charset="0"/>
                <a:ea typeface="Roboto Condensed"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t-EE"/>
              <a:t>Sisutekst 30 </a:t>
            </a:r>
            <a:r>
              <a:rPr lang="et-EE" err="1"/>
              <a:t>pt</a:t>
            </a:r>
            <a:r>
              <a:rPr lang="et-EE"/>
              <a:t> ühes tulbas </a:t>
            </a:r>
            <a:r>
              <a:rPr lang="et-EE" err="1"/>
              <a:t>bulletitega</a:t>
            </a:r>
            <a:endParaRPr lang="et-EE"/>
          </a:p>
          <a:p>
            <a:r>
              <a:rPr lang="et-EE"/>
              <a:t>Sisutekst 30 </a:t>
            </a:r>
            <a:r>
              <a:rPr lang="et-EE" err="1"/>
              <a:t>pt</a:t>
            </a:r>
            <a:r>
              <a:rPr lang="et-EE"/>
              <a:t> ühes tulbas </a:t>
            </a:r>
            <a:r>
              <a:rPr lang="et-EE" err="1"/>
              <a:t>bulletitega</a:t>
            </a:r>
            <a:endParaRPr lang="et-EE"/>
          </a:p>
          <a:p>
            <a:r>
              <a:rPr lang="et-EE"/>
              <a:t>Sisutekst 30 </a:t>
            </a:r>
            <a:r>
              <a:rPr lang="et-EE" err="1"/>
              <a:t>pt</a:t>
            </a:r>
            <a:r>
              <a:rPr lang="et-EE"/>
              <a:t> ühes tulbas </a:t>
            </a:r>
            <a:r>
              <a:rPr lang="et-EE" err="1"/>
              <a:t>bulletitega</a:t>
            </a:r>
            <a:endParaRPr lang="et-EE"/>
          </a:p>
          <a:p>
            <a:endParaRPr lang="et-EE"/>
          </a:p>
          <a:p>
            <a:endParaRPr lang="et-EE"/>
          </a:p>
        </p:txBody>
      </p:sp>
      <p:sp>
        <p:nvSpPr>
          <p:cNvPr id="5" name="Slaidinumbri kohatäide 6"/>
          <p:cNvSpPr>
            <a:spLocks noGrp="1"/>
          </p:cNvSpPr>
          <p:nvPr>
            <p:ph type="sldNum" sz="quarter" idx="12"/>
          </p:nvPr>
        </p:nvSpPr>
        <p:spPr>
          <a:xfrm>
            <a:off x="11506200" y="6243146"/>
            <a:ext cx="685800" cy="320619"/>
          </a:xfrm>
          <a:prstGeom prst="rect">
            <a:avLst/>
          </a:prstGeom>
        </p:spPr>
        <p:txBody>
          <a:bodyPr/>
          <a:lstStyle>
            <a:lvl1pPr>
              <a:defRPr sz="1200">
                <a:solidFill>
                  <a:schemeClr val="tx1">
                    <a:lumMod val="65000"/>
                    <a:lumOff val="35000"/>
                  </a:schemeClr>
                </a:solidFill>
                <a:latin typeface="Roboto Condensed" pitchFamily="2" charset="0"/>
                <a:ea typeface="Roboto Condensed" pitchFamily="2" charset="0"/>
              </a:defRPr>
            </a:lvl1pPr>
          </a:lstStyle>
          <a:p>
            <a:fld id="{55D3455C-CC93-40B7-810A-2FD3F67FB7F7}" type="slidenum">
              <a:rPr lang="et-EE" smtClean="0">
                <a:solidFill>
                  <a:prstClr val="black">
                    <a:lumMod val="65000"/>
                    <a:lumOff val="35000"/>
                  </a:prstClr>
                </a:solidFill>
              </a:rPr>
              <a:pPr/>
              <a:t>‹#›</a:t>
            </a:fld>
            <a:endParaRPr lang="et-EE">
              <a:solidFill>
                <a:prstClr val="black">
                  <a:lumMod val="65000"/>
                  <a:lumOff val="35000"/>
                </a:prstClr>
              </a:solidFill>
            </a:endParaRPr>
          </a:p>
        </p:txBody>
      </p:sp>
      <p:sp>
        <p:nvSpPr>
          <p:cNvPr id="6" name="Teksti kohatäide 5"/>
          <p:cNvSpPr>
            <a:spLocks noGrp="1"/>
          </p:cNvSpPr>
          <p:nvPr>
            <p:ph type="body" sz="quarter" idx="13" hasCustomPrompt="1"/>
          </p:nvPr>
        </p:nvSpPr>
        <p:spPr>
          <a:xfrm>
            <a:off x="9561376" y="208056"/>
            <a:ext cx="2454275" cy="330099"/>
          </a:xfrm>
          <a:prstGeom prst="rect">
            <a:avLst/>
          </a:prstGeom>
        </p:spPr>
        <p:txBody>
          <a:bodyPr/>
          <a:lstStyle>
            <a:lvl1pPr marL="0" indent="0" algn="r">
              <a:buNone/>
              <a:defRPr sz="1400">
                <a:solidFill>
                  <a:schemeClr val="bg1">
                    <a:lumMod val="50000"/>
                  </a:schemeClr>
                </a:solidFill>
                <a:latin typeface="Roboto Condensed" pitchFamily="2" charset="0"/>
                <a:ea typeface="Roboto Condensed" pitchFamily="2" charset="0"/>
              </a:defRPr>
            </a:lvl1pPr>
            <a:lvl2pPr marL="457200" indent="0">
              <a:buNone/>
              <a:defRPr sz="1400">
                <a:solidFill>
                  <a:schemeClr val="bg1">
                    <a:lumMod val="50000"/>
                  </a:schemeClr>
                </a:solidFill>
                <a:latin typeface="Roboto Condensed" pitchFamily="2" charset="0"/>
                <a:ea typeface="Roboto Condensed" pitchFamily="2" charset="0"/>
              </a:defRPr>
            </a:lvl2pPr>
            <a:lvl3pPr marL="914400" indent="0">
              <a:buNone/>
              <a:defRPr sz="1400">
                <a:solidFill>
                  <a:schemeClr val="bg1">
                    <a:lumMod val="50000"/>
                  </a:schemeClr>
                </a:solidFill>
                <a:latin typeface="Roboto Condensed" pitchFamily="2" charset="0"/>
                <a:ea typeface="Roboto Condensed" pitchFamily="2" charset="0"/>
              </a:defRPr>
            </a:lvl3pPr>
            <a:lvl4pPr marL="1371600" indent="0">
              <a:buNone/>
              <a:defRPr sz="1400">
                <a:solidFill>
                  <a:schemeClr val="bg1">
                    <a:lumMod val="50000"/>
                  </a:schemeClr>
                </a:solidFill>
                <a:latin typeface="Roboto Condensed" pitchFamily="2" charset="0"/>
                <a:ea typeface="Roboto Condensed" pitchFamily="2" charset="0"/>
              </a:defRPr>
            </a:lvl4pPr>
            <a:lvl5pPr>
              <a:defRPr sz="1400">
                <a:solidFill>
                  <a:schemeClr val="bg1">
                    <a:lumMod val="50000"/>
                  </a:schemeClr>
                </a:solidFill>
                <a:latin typeface="Roboto Condensed" pitchFamily="2" charset="0"/>
                <a:ea typeface="Roboto Condensed" pitchFamily="2" charset="0"/>
              </a:defRPr>
            </a:lvl5pPr>
          </a:lstStyle>
          <a:p>
            <a:pPr lvl="0"/>
            <a:r>
              <a:rPr lang="et-EE"/>
              <a:t>teemapealkiri</a:t>
            </a:r>
          </a:p>
        </p:txBody>
      </p:sp>
    </p:spTree>
    <p:extLst>
      <p:ext uri="{BB962C8B-B14F-4D97-AF65-F5344CB8AC3E}">
        <p14:creationId xmlns:p14="http://schemas.microsoft.com/office/powerpoint/2010/main" val="23473039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Kaks sisu">
    <p:spTree>
      <p:nvGrpSpPr>
        <p:cNvPr id="1" name=""/>
        <p:cNvGrpSpPr/>
        <p:nvPr/>
      </p:nvGrpSpPr>
      <p:grpSpPr>
        <a:xfrm>
          <a:off x="0" y="0"/>
          <a:ext cx="0" cy="0"/>
          <a:chOff x="0" y="0"/>
          <a:chExt cx="0" cy="0"/>
        </a:xfrm>
      </p:grpSpPr>
      <p:sp>
        <p:nvSpPr>
          <p:cNvPr id="6" name="Teksti kohatäide 2"/>
          <p:cNvSpPr>
            <a:spLocks noGrp="1"/>
          </p:cNvSpPr>
          <p:nvPr>
            <p:ph type="body" idx="1" hasCustomPrompt="1"/>
          </p:nvPr>
        </p:nvSpPr>
        <p:spPr>
          <a:xfrm>
            <a:off x="670596" y="2401669"/>
            <a:ext cx="5216253" cy="3841477"/>
          </a:xfrm>
          <a:prstGeom prst="rect">
            <a:avLst/>
          </a:prstGeom>
        </p:spPr>
        <p:txBody>
          <a:bodyPr/>
          <a:lstStyle>
            <a:lvl1pPr marL="342900" marR="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sz="2400" baseline="0">
                <a:solidFill>
                  <a:schemeClr val="tx1">
                    <a:lumMod val="65000"/>
                    <a:lumOff val="35000"/>
                  </a:schemeClr>
                </a:solidFill>
                <a:latin typeface="Roboto Condense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t-EE"/>
              <a:t>Sisutekst 24pt kahes tulbas </a:t>
            </a:r>
            <a:r>
              <a:rPr lang="et-EE" err="1"/>
              <a:t>bulletitega</a:t>
            </a:r>
            <a:endParaRPr lang="et-EE"/>
          </a:p>
          <a:p>
            <a:pPr marL="342900" marR="0" lvl="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r>
              <a:rPr lang="et-EE"/>
              <a:t>Sisutekst 24pt kahes tulbas </a:t>
            </a:r>
            <a:r>
              <a:rPr lang="et-EE" err="1"/>
              <a:t>bulletitega</a:t>
            </a:r>
            <a:endParaRPr lang="et-EE"/>
          </a:p>
          <a:p>
            <a:pPr marL="342900" marR="0" lvl="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r>
              <a:rPr lang="et-EE"/>
              <a:t>Sisutekst 24pt kahes tulbas </a:t>
            </a:r>
            <a:r>
              <a:rPr lang="et-EE" err="1"/>
              <a:t>bulletitega</a:t>
            </a:r>
            <a:endParaRPr lang="et-EE"/>
          </a:p>
          <a:p>
            <a:pPr marL="342900" marR="0" lvl="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endParaRPr lang="et-EE"/>
          </a:p>
          <a:p>
            <a:pPr lvl="0"/>
            <a:endParaRPr lang="et-EE"/>
          </a:p>
          <a:p>
            <a:pPr lvl="0"/>
            <a:endParaRPr lang="et-EE"/>
          </a:p>
        </p:txBody>
      </p:sp>
      <p:sp>
        <p:nvSpPr>
          <p:cNvPr id="8" name="Teksti kohatäide 2"/>
          <p:cNvSpPr>
            <a:spLocks noGrp="1"/>
          </p:cNvSpPr>
          <p:nvPr>
            <p:ph type="body" idx="13" hasCustomPrompt="1"/>
          </p:nvPr>
        </p:nvSpPr>
        <p:spPr>
          <a:xfrm>
            <a:off x="6289947" y="2401668"/>
            <a:ext cx="5216253" cy="3841477"/>
          </a:xfrm>
          <a:prstGeom prst="rect">
            <a:avLst/>
          </a:prstGeom>
        </p:spPr>
        <p:txBody>
          <a:bodyPr/>
          <a:lstStyle>
            <a:lvl1pPr marL="342900" marR="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sz="2400" baseline="0">
                <a:solidFill>
                  <a:schemeClr val="tx1">
                    <a:lumMod val="65000"/>
                    <a:lumOff val="35000"/>
                  </a:schemeClr>
                </a:solidFill>
                <a:latin typeface="Roboto Condense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t-EE"/>
              <a:t>Sisutekst 24pt kahes tulbas </a:t>
            </a:r>
            <a:r>
              <a:rPr lang="et-EE" err="1"/>
              <a:t>bulletitega</a:t>
            </a:r>
            <a:endParaRPr lang="et-EE"/>
          </a:p>
          <a:p>
            <a:pPr marL="342900" marR="0" lvl="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r>
              <a:rPr lang="et-EE"/>
              <a:t>Sisutekst 24pt kahes tulbas </a:t>
            </a:r>
            <a:r>
              <a:rPr lang="et-EE" err="1"/>
              <a:t>bulletitega</a:t>
            </a:r>
            <a:endParaRPr lang="et-EE"/>
          </a:p>
          <a:p>
            <a:pPr marL="342900" marR="0" lvl="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r>
              <a:rPr lang="et-EE"/>
              <a:t>Sisutekst 24pt kahes tulbas </a:t>
            </a:r>
            <a:r>
              <a:rPr lang="et-EE" err="1"/>
              <a:t>bulletitega</a:t>
            </a:r>
            <a:endParaRPr lang="et-EE"/>
          </a:p>
          <a:p>
            <a:pPr marL="342900" marR="0" lvl="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endParaRPr lang="et-EE"/>
          </a:p>
          <a:p>
            <a:pPr lvl="0"/>
            <a:endParaRPr lang="et-EE"/>
          </a:p>
          <a:p>
            <a:pPr lvl="0"/>
            <a:endParaRPr lang="et-EE"/>
          </a:p>
        </p:txBody>
      </p:sp>
      <p:sp>
        <p:nvSpPr>
          <p:cNvPr id="9" name="Slaidinumbri kohatäide 6"/>
          <p:cNvSpPr>
            <a:spLocks noGrp="1"/>
          </p:cNvSpPr>
          <p:nvPr>
            <p:ph type="sldNum" sz="quarter" idx="12"/>
          </p:nvPr>
        </p:nvSpPr>
        <p:spPr>
          <a:xfrm>
            <a:off x="11506200" y="6243146"/>
            <a:ext cx="685800" cy="320619"/>
          </a:xfrm>
          <a:prstGeom prst="rect">
            <a:avLst/>
          </a:prstGeom>
        </p:spPr>
        <p:txBody>
          <a:bodyPr/>
          <a:lstStyle>
            <a:lvl1pPr>
              <a:defRPr sz="1200">
                <a:solidFill>
                  <a:schemeClr val="tx1">
                    <a:lumMod val="65000"/>
                    <a:lumOff val="35000"/>
                  </a:schemeClr>
                </a:solidFill>
                <a:latin typeface="Roboto Condensed" pitchFamily="2" charset="0"/>
                <a:ea typeface="Roboto Condensed" pitchFamily="2" charset="0"/>
              </a:defRPr>
            </a:lvl1pPr>
          </a:lstStyle>
          <a:p>
            <a:fld id="{55D3455C-CC93-40B7-810A-2FD3F67FB7F7}" type="slidenum">
              <a:rPr lang="et-EE" smtClean="0">
                <a:solidFill>
                  <a:prstClr val="black">
                    <a:lumMod val="65000"/>
                    <a:lumOff val="35000"/>
                  </a:prstClr>
                </a:solidFill>
              </a:rPr>
              <a:pPr/>
              <a:t>‹#›</a:t>
            </a:fld>
            <a:endParaRPr lang="et-EE">
              <a:solidFill>
                <a:prstClr val="black">
                  <a:lumMod val="65000"/>
                  <a:lumOff val="35000"/>
                </a:prstClr>
              </a:solidFill>
            </a:endParaRPr>
          </a:p>
        </p:txBody>
      </p:sp>
      <p:sp>
        <p:nvSpPr>
          <p:cNvPr id="10" name="Teksti kohatäide 5"/>
          <p:cNvSpPr>
            <a:spLocks noGrp="1"/>
          </p:cNvSpPr>
          <p:nvPr>
            <p:ph type="body" sz="quarter" idx="14" hasCustomPrompt="1"/>
          </p:nvPr>
        </p:nvSpPr>
        <p:spPr>
          <a:xfrm>
            <a:off x="9561376" y="208056"/>
            <a:ext cx="2454275" cy="330099"/>
          </a:xfrm>
          <a:prstGeom prst="rect">
            <a:avLst/>
          </a:prstGeom>
        </p:spPr>
        <p:txBody>
          <a:bodyPr/>
          <a:lstStyle>
            <a:lvl1pPr marL="0" indent="0" algn="r">
              <a:buNone/>
              <a:defRPr sz="1400">
                <a:solidFill>
                  <a:schemeClr val="bg1">
                    <a:lumMod val="50000"/>
                  </a:schemeClr>
                </a:solidFill>
                <a:latin typeface="Roboto Condensed" pitchFamily="2" charset="0"/>
                <a:ea typeface="Roboto Condensed" pitchFamily="2" charset="0"/>
              </a:defRPr>
            </a:lvl1pPr>
            <a:lvl2pPr marL="457200" indent="0">
              <a:buNone/>
              <a:defRPr sz="1400">
                <a:solidFill>
                  <a:schemeClr val="bg1">
                    <a:lumMod val="50000"/>
                  </a:schemeClr>
                </a:solidFill>
                <a:latin typeface="Roboto Condensed" pitchFamily="2" charset="0"/>
                <a:ea typeface="Roboto Condensed" pitchFamily="2" charset="0"/>
              </a:defRPr>
            </a:lvl2pPr>
            <a:lvl3pPr marL="914400" indent="0">
              <a:buNone/>
              <a:defRPr sz="1400">
                <a:solidFill>
                  <a:schemeClr val="bg1">
                    <a:lumMod val="50000"/>
                  </a:schemeClr>
                </a:solidFill>
                <a:latin typeface="Roboto Condensed" pitchFamily="2" charset="0"/>
                <a:ea typeface="Roboto Condensed" pitchFamily="2" charset="0"/>
              </a:defRPr>
            </a:lvl3pPr>
            <a:lvl4pPr marL="1371600" indent="0">
              <a:buNone/>
              <a:defRPr sz="1400">
                <a:solidFill>
                  <a:schemeClr val="bg1">
                    <a:lumMod val="50000"/>
                  </a:schemeClr>
                </a:solidFill>
                <a:latin typeface="Roboto Condensed" pitchFamily="2" charset="0"/>
                <a:ea typeface="Roboto Condensed" pitchFamily="2" charset="0"/>
              </a:defRPr>
            </a:lvl4pPr>
            <a:lvl5pPr>
              <a:defRPr sz="1400">
                <a:solidFill>
                  <a:schemeClr val="bg1">
                    <a:lumMod val="50000"/>
                  </a:schemeClr>
                </a:solidFill>
                <a:latin typeface="Roboto Condensed" pitchFamily="2" charset="0"/>
                <a:ea typeface="Roboto Condensed" pitchFamily="2" charset="0"/>
              </a:defRPr>
            </a:lvl5pPr>
          </a:lstStyle>
          <a:p>
            <a:pPr lvl="0"/>
            <a:r>
              <a:rPr lang="et-EE"/>
              <a:t>teemapealkiri</a:t>
            </a:r>
          </a:p>
        </p:txBody>
      </p:sp>
      <p:sp>
        <p:nvSpPr>
          <p:cNvPr id="11" name="Pealkiri 1"/>
          <p:cNvSpPr>
            <a:spLocks noGrp="1"/>
          </p:cNvSpPr>
          <p:nvPr>
            <p:ph type="ctrTitle" hasCustomPrompt="1"/>
          </p:nvPr>
        </p:nvSpPr>
        <p:spPr>
          <a:xfrm>
            <a:off x="669611" y="892110"/>
            <a:ext cx="10825704" cy="1193575"/>
          </a:xfrm>
          <a:prstGeom prst="rect">
            <a:avLst/>
          </a:prstGeom>
        </p:spPr>
        <p:txBody>
          <a:bodyPr anchor="t" anchorCtr="0"/>
          <a:lstStyle>
            <a:lvl1pPr algn="l">
              <a:defRPr sz="4000" baseline="0">
                <a:solidFill>
                  <a:srgbClr val="006EB5"/>
                </a:solidFill>
                <a:latin typeface="Roboto Condensed" pitchFamily="2" charset="0"/>
                <a:ea typeface="Roboto Cn" pitchFamily="2" charset="0"/>
              </a:defRPr>
            </a:lvl1pPr>
          </a:lstStyle>
          <a:p>
            <a:r>
              <a:rPr lang="et-EE"/>
              <a:t>Slaidi </a:t>
            </a:r>
            <a:br>
              <a:rPr lang="et-EE"/>
            </a:br>
            <a:r>
              <a:rPr lang="et-EE"/>
              <a:t>pealkiri</a:t>
            </a:r>
          </a:p>
        </p:txBody>
      </p:sp>
    </p:spTree>
    <p:extLst>
      <p:ext uri="{BB962C8B-B14F-4D97-AF65-F5344CB8AC3E}">
        <p14:creationId xmlns:p14="http://schemas.microsoft.com/office/powerpoint/2010/main" val="42714686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Kaks sisu">
    <p:spTree>
      <p:nvGrpSpPr>
        <p:cNvPr id="1" name=""/>
        <p:cNvGrpSpPr/>
        <p:nvPr/>
      </p:nvGrpSpPr>
      <p:grpSpPr>
        <a:xfrm>
          <a:off x="0" y="0"/>
          <a:ext cx="0" cy="0"/>
          <a:chOff x="0" y="0"/>
          <a:chExt cx="0" cy="0"/>
        </a:xfrm>
      </p:grpSpPr>
      <p:sp>
        <p:nvSpPr>
          <p:cNvPr id="6" name="Teksti kohatäide 2"/>
          <p:cNvSpPr>
            <a:spLocks noGrp="1"/>
          </p:cNvSpPr>
          <p:nvPr>
            <p:ph type="body" idx="1" hasCustomPrompt="1"/>
          </p:nvPr>
        </p:nvSpPr>
        <p:spPr>
          <a:xfrm>
            <a:off x="670596" y="2401669"/>
            <a:ext cx="5216253" cy="3841477"/>
          </a:xfrm>
          <a:prstGeom prst="rect">
            <a:avLst/>
          </a:prstGeom>
        </p:spPr>
        <p:txBody>
          <a:bodyPr/>
          <a:lstStyle>
            <a:lvl1pPr marL="0" marR="0" indent="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None/>
              <a:tabLst/>
              <a:defRPr sz="2400" baseline="0">
                <a:solidFill>
                  <a:schemeClr val="tx1">
                    <a:lumMod val="65000"/>
                    <a:lumOff val="35000"/>
                  </a:schemeClr>
                </a:solidFill>
                <a:latin typeface="Roboto Condense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t-EE"/>
              <a:t>Sisutekst 24pt kahes tulbas</a:t>
            </a:r>
          </a:p>
          <a:p>
            <a:pPr lvl="0"/>
            <a:endParaRPr lang="et-EE"/>
          </a:p>
          <a:p>
            <a:pPr marL="342900" marR="0" lvl="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endParaRPr lang="et-EE"/>
          </a:p>
          <a:p>
            <a:pPr lvl="0"/>
            <a:endParaRPr lang="et-EE"/>
          </a:p>
          <a:p>
            <a:pPr lvl="0"/>
            <a:endParaRPr lang="et-EE"/>
          </a:p>
        </p:txBody>
      </p:sp>
      <p:sp>
        <p:nvSpPr>
          <p:cNvPr id="8" name="Teksti kohatäide 2"/>
          <p:cNvSpPr>
            <a:spLocks noGrp="1"/>
          </p:cNvSpPr>
          <p:nvPr>
            <p:ph type="body" idx="13" hasCustomPrompt="1"/>
          </p:nvPr>
        </p:nvSpPr>
        <p:spPr>
          <a:xfrm>
            <a:off x="6289947" y="2401668"/>
            <a:ext cx="5216253" cy="3841477"/>
          </a:xfrm>
          <a:prstGeom prst="rect">
            <a:avLst/>
          </a:prstGeom>
        </p:spPr>
        <p:txBody>
          <a:bodyPr/>
          <a:lstStyle>
            <a:lvl1pPr marL="0" marR="0" indent="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None/>
              <a:tabLst/>
              <a:defRPr sz="2400" baseline="0">
                <a:solidFill>
                  <a:schemeClr val="tx1">
                    <a:lumMod val="65000"/>
                    <a:lumOff val="35000"/>
                  </a:schemeClr>
                </a:solidFill>
                <a:latin typeface="Roboto Condense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t-EE"/>
              <a:t>Sisutekst 24pt kahes tulbas</a:t>
            </a:r>
          </a:p>
          <a:p>
            <a:pPr lvl="0"/>
            <a:endParaRPr lang="et-EE"/>
          </a:p>
          <a:p>
            <a:pPr marL="342900" marR="0" lvl="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endParaRPr lang="et-EE"/>
          </a:p>
          <a:p>
            <a:pPr lvl="0"/>
            <a:endParaRPr lang="et-EE"/>
          </a:p>
          <a:p>
            <a:pPr lvl="0"/>
            <a:endParaRPr lang="et-EE"/>
          </a:p>
        </p:txBody>
      </p:sp>
      <p:sp>
        <p:nvSpPr>
          <p:cNvPr id="9" name="Slaidinumbri kohatäide 6"/>
          <p:cNvSpPr>
            <a:spLocks noGrp="1"/>
          </p:cNvSpPr>
          <p:nvPr>
            <p:ph type="sldNum" sz="quarter" idx="12"/>
          </p:nvPr>
        </p:nvSpPr>
        <p:spPr>
          <a:xfrm>
            <a:off x="11506200" y="6243146"/>
            <a:ext cx="685800" cy="320619"/>
          </a:xfrm>
          <a:prstGeom prst="rect">
            <a:avLst/>
          </a:prstGeom>
        </p:spPr>
        <p:txBody>
          <a:bodyPr/>
          <a:lstStyle>
            <a:lvl1pPr>
              <a:defRPr sz="1200">
                <a:solidFill>
                  <a:schemeClr val="tx1">
                    <a:lumMod val="65000"/>
                    <a:lumOff val="35000"/>
                  </a:schemeClr>
                </a:solidFill>
                <a:latin typeface="Roboto Condensed" pitchFamily="2" charset="0"/>
                <a:ea typeface="Roboto Condensed" pitchFamily="2" charset="0"/>
              </a:defRPr>
            </a:lvl1pPr>
          </a:lstStyle>
          <a:p>
            <a:fld id="{55D3455C-CC93-40B7-810A-2FD3F67FB7F7}" type="slidenum">
              <a:rPr lang="et-EE" smtClean="0">
                <a:solidFill>
                  <a:prstClr val="black">
                    <a:lumMod val="65000"/>
                    <a:lumOff val="35000"/>
                  </a:prstClr>
                </a:solidFill>
              </a:rPr>
              <a:pPr/>
              <a:t>‹#›</a:t>
            </a:fld>
            <a:endParaRPr lang="et-EE">
              <a:solidFill>
                <a:prstClr val="black">
                  <a:lumMod val="65000"/>
                  <a:lumOff val="35000"/>
                </a:prstClr>
              </a:solidFill>
            </a:endParaRPr>
          </a:p>
        </p:txBody>
      </p:sp>
      <p:sp>
        <p:nvSpPr>
          <p:cNvPr id="10" name="Teksti kohatäide 5"/>
          <p:cNvSpPr>
            <a:spLocks noGrp="1"/>
          </p:cNvSpPr>
          <p:nvPr>
            <p:ph type="body" sz="quarter" idx="14" hasCustomPrompt="1"/>
          </p:nvPr>
        </p:nvSpPr>
        <p:spPr>
          <a:xfrm>
            <a:off x="9561376" y="208056"/>
            <a:ext cx="2454275" cy="330099"/>
          </a:xfrm>
          <a:prstGeom prst="rect">
            <a:avLst/>
          </a:prstGeom>
        </p:spPr>
        <p:txBody>
          <a:bodyPr/>
          <a:lstStyle>
            <a:lvl1pPr marL="0" indent="0" algn="r">
              <a:buNone/>
              <a:defRPr sz="1400">
                <a:solidFill>
                  <a:schemeClr val="bg1">
                    <a:lumMod val="50000"/>
                  </a:schemeClr>
                </a:solidFill>
                <a:latin typeface="Roboto Condensed" pitchFamily="2" charset="0"/>
                <a:ea typeface="Roboto Condensed" pitchFamily="2" charset="0"/>
              </a:defRPr>
            </a:lvl1pPr>
            <a:lvl2pPr marL="457200" indent="0">
              <a:buNone/>
              <a:defRPr sz="1400">
                <a:solidFill>
                  <a:schemeClr val="bg1">
                    <a:lumMod val="50000"/>
                  </a:schemeClr>
                </a:solidFill>
                <a:latin typeface="Roboto Condensed" pitchFamily="2" charset="0"/>
                <a:ea typeface="Roboto Condensed" pitchFamily="2" charset="0"/>
              </a:defRPr>
            </a:lvl2pPr>
            <a:lvl3pPr marL="914400" indent="0">
              <a:buNone/>
              <a:defRPr sz="1400">
                <a:solidFill>
                  <a:schemeClr val="bg1">
                    <a:lumMod val="50000"/>
                  </a:schemeClr>
                </a:solidFill>
                <a:latin typeface="Roboto Condensed" pitchFamily="2" charset="0"/>
                <a:ea typeface="Roboto Condensed" pitchFamily="2" charset="0"/>
              </a:defRPr>
            </a:lvl3pPr>
            <a:lvl4pPr marL="1371600" indent="0">
              <a:buNone/>
              <a:defRPr sz="1400">
                <a:solidFill>
                  <a:schemeClr val="bg1">
                    <a:lumMod val="50000"/>
                  </a:schemeClr>
                </a:solidFill>
                <a:latin typeface="Roboto Condensed" pitchFamily="2" charset="0"/>
                <a:ea typeface="Roboto Condensed" pitchFamily="2" charset="0"/>
              </a:defRPr>
            </a:lvl4pPr>
            <a:lvl5pPr>
              <a:defRPr sz="1400">
                <a:solidFill>
                  <a:schemeClr val="bg1">
                    <a:lumMod val="50000"/>
                  </a:schemeClr>
                </a:solidFill>
                <a:latin typeface="Roboto Condensed" pitchFamily="2" charset="0"/>
                <a:ea typeface="Roboto Condensed" pitchFamily="2" charset="0"/>
              </a:defRPr>
            </a:lvl5pPr>
          </a:lstStyle>
          <a:p>
            <a:pPr lvl="0"/>
            <a:r>
              <a:rPr lang="et-EE"/>
              <a:t>teemapealkiri</a:t>
            </a:r>
          </a:p>
        </p:txBody>
      </p:sp>
      <p:sp>
        <p:nvSpPr>
          <p:cNvPr id="11" name="Pealkiri 1"/>
          <p:cNvSpPr>
            <a:spLocks noGrp="1"/>
          </p:cNvSpPr>
          <p:nvPr>
            <p:ph type="ctrTitle" hasCustomPrompt="1"/>
          </p:nvPr>
        </p:nvSpPr>
        <p:spPr>
          <a:xfrm>
            <a:off x="669611" y="892110"/>
            <a:ext cx="10825704" cy="1193575"/>
          </a:xfrm>
          <a:prstGeom prst="rect">
            <a:avLst/>
          </a:prstGeom>
        </p:spPr>
        <p:txBody>
          <a:bodyPr anchor="t" anchorCtr="0"/>
          <a:lstStyle>
            <a:lvl1pPr algn="l">
              <a:defRPr sz="4000" baseline="0">
                <a:solidFill>
                  <a:srgbClr val="006EB5"/>
                </a:solidFill>
                <a:latin typeface="Roboto Condensed" pitchFamily="2" charset="0"/>
                <a:ea typeface="Roboto Cn" pitchFamily="2" charset="0"/>
              </a:defRPr>
            </a:lvl1pPr>
          </a:lstStyle>
          <a:p>
            <a:r>
              <a:rPr lang="et-EE"/>
              <a:t>Slaidi </a:t>
            </a:r>
            <a:br>
              <a:rPr lang="et-EE"/>
            </a:br>
            <a:r>
              <a:rPr lang="et-EE"/>
              <a:t>pealkiri</a:t>
            </a:r>
          </a:p>
        </p:txBody>
      </p:sp>
    </p:spTree>
    <p:extLst>
      <p:ext uri="{BB962C8B-B14F-4D97-AF65-F5344CB8AC3E}">
        <p14:creationId xmlns:p14="http://schemas.microsoft.com/office/powerpoint/2010/main" val="8773541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ldiallkirjaga pilt">
    <p:spTree>
      <p:nvGrpSpPr>
        <p:cNvPr id="1" name=""/>
        <p:cNvGrpSpPr/>
        <p:nvPr/>
      </p:nvGrpSpPr>
      <p:grpSpPr>
        <a:xfrm>
          <a:off x="0" y="0"/>
          <a:ext cx="0" cy="0"/>
          <a:chOff x="0" y="0"/>
          <a:chExt cx="0" cy="0"/>
        </a:xfrm>
      </p:grpSpPr>
      <p:sp>
        <p:nvSpPr>
          <p:cNvPr id="3" name="Pildi kohatäide 2"/>
          <p:cNvSpPr>
            <a:spLocks noGrp="1"/>
          </p:cNvSpPr>
          <p:nvPr>
            <p:ph type="pic" idx="1" hasCustomPrompt="1"/>
          </p:nvPr>
        </p:nvSpPr>
        <p:spPr>
          <a:xfrm>
            <a:off x="6877878" y="887508"/>
            <a:ext cx="5314122" cy="5317538"/>
          </a:xfrm>
          <a:prstGeom prst="rect">
            <a:avLst/>
          </a:prstGeom>
        </p:spPr>
        <p:txBody>
          <a:bodyPr/>
          <a:lstStyle>
            <a:lvl1pPr marL="0" indent="0">
              <a:buNone/>
              <a:defRPr sz="1400">
                <a:solidFill>
                  <a:schemeClr val="tx1">
                    <a:lumMod val="65000"/>
                    <a:lumOff val="35000"/>
                  </a:schemeClr>
                </a:solidFill>
                <a:latin typeface="Roboto Condensed" pitchFamily="2" charset="0"/>
                <a:ea typeface="Roboto Condensed"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t-EE"/>
              <a:t>Foto, joonis või Jaan</a:t>
            </a:r>
          </a:p>
        </p:txBody>
      </p:sp>
      <p:sp>
        <p:nvSpPr>
          <p:cNvPr id="4" name="Teksti kohatäide 3"/>
          <p:cNvSpPr>
            <a:spLocks noGrp="1"/>
          </p:cNvSpPr>
          <p:nvPr>
            <p:ph type="body" sz="half" idx="2" hasCustomPrompt="1"/>
          </p:nvPr>
        </p:nvSpPr>
        <p:spPr>
          <a:xfrm>
            <a:off x="666368" y="2404241"/>
            <a:ext cx="5813260" cy="3823137"/>
          </a:xfrm>
          <a:prstGeom prst="rect">
            <a:avLst/>
          </a:prstGeom>
        </p:spPr>
        <p:txBody>
          <a:bodyPr/>
          <a:lstStyle>
            <a:lvl1pPr marL="0" indent="0">
              <a:buNone/>
              <a:defRPr sz="2400" baseline="0">
                <a:solidFill>
                  <a:schemeClr val="tx1">
                    <a:lumMod val="65000"/>
                    <a:lumOff val="35000"/>
                  </a:schemeClr>
                </a:solidFill>
                <a:latin typeface="Roboto Condensed"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t-EE"/>
              <a:t>Sisutekst 24pt</a:t>
            </a:r>
          </a:p>
        </p:txBody>
      </p:sp>
      <p:sp>
        <p:nvSpPr>
          <p:cNvPr id="5" name="Teksti kohatäide 5"/>
          <p:cNvSpPr>
            <a:spLocks noGrp="1"/>
          </p:cNvSpPr>
          <p:nvPr>
            <p:ph type="body" sz="quarter" idx="13" hasCustomPrompt="1"/>
          </p:nvPr>
        </p:nvSpPr>
        <p:spPr>
          <a:xfrm>
            <a:off x="9561376" y="208056"/>
            <a:ext cx="2454275" cy="330099"/>
          </a:xfrm>
          <a:prstGeom prst="rect">
            <a:avLst/>
          </a:prstGeom>
        </p:spPr>
        <p:txBody>
          <a:bodyPr/>
          <a:lstStyle>
            <a:lvl1pPr marL="0" indent="0" algn="r">
              <a:buNone/>
              <a:defRPr sz="1400">
                <a:solidFill>
                  <a:schemeClr val="bg1">
                    <a:lumMod val="50000"/>
                  </a:schemeClr>
                </a:solidFill>
                <a:latin typeface="Roboto Condensed" pitchFamily="2" charset="0"/>
                <a:ea typeface="Roboto Condensed" pitchFamily="2" charset="0"/>
              </a:defRPr>
            </a:lvl1pPr>
            <a:lvl2pPr marL="457200" indent="0">
              <a:buNone/>
              <a:defRPr sz="1400">
                <a:solidFill>
                  <a:schemeClr val="bg1">
                    <a:lumMod val="50000"/>
                  </a:schemeClr>
                </a:solidFill>
                <a:latin typeface="Roboto Condensed" pitchFamily="2" charset="0"/>
                <a:ea typeface="Roboto Condensed" pitchFamily="2" charset="0"/>
              </a:defRPr>
            </a:lvl2pPr>
            <a:lvl3pPr marL="914400" indent="0">
              <a:buNone/>
              <a:defRPr sz="1400">
                <a:solidFill>
                  <a:schemeClr val="bg1">
                    <a:lumMod val="50000"/>
                  </a:schemeClr>
                </a:solidFill>
                <a:latin typeface="Roboto Condensed" pitchFamily="2" charset="0"/>
                <a:ea typeface="Roboto Condensed" pitchFamily="2" charset="0"/>
              </a:defRPr>
            </a:lvl3pPr>
            <a:lvl4pPr marL="1371600" indent="0">
              <a:buNone/>
              <a:defRPr sz="1400">
                <a:solidFill>
                  <a:schemeClr val="bg1">
                    <a:lumMod val="50000"/>
                  </a:schemeClr>
                </a:solidFill>
                <a:latin typeface="Roboto Condensed" pitchFamily="2" charset="0"/>
                <a:ea typeface="Roboto Condensed" pitchFamily="2" charset="0"/>
              </a:defRPr>
            </a:lvl4pPr>
            <a:lvl5pPr>
              <a:defRPr sz="1400">
                <a:solidFill>
                  <a:schemeClr val="bg1">
                    <a:lumMod val="50000"/>
                  </a:schemeClr>
                </a:solidFill>
                <a:latin typeface="Roboto Condensed" pitchFamily="2" charset="0"/>
                <a:ea typeface="Roboto Condensed" pitchFamily="2" charset="0"/>
              </a:defRPr>
            </a:lvl5pPr>
          </a:lstStyle>
          <a:p>
            <a:pPr lvl="0"/>
            <a:r>
              <a:rPr lang="et-EE"/>
              <a:t>teemapealkiri</a:t>
            </a:r>
          </a:p>
        </p:txBody>
      </p:sp>
      <p:sp>
        <p:nvSpPr>
          <p:cNvPr id="6" name="Pealkiri 1"/>
          <p:cNvSpPr>
            <a:spLocks noGrp="1"/>
          </p:cNvSpPr>
          <p:nvPr>
            <p:ph type="ctrTitle" hasCustomPrompt="1"/>
          </p:nvPr>
        </p:nvSpPr>
        <p:spPr>
          <a:xfrm>
            <a:off x="669611" y="892110"/>
            <a:ext cx="5810017" cy="1193575"/>
          </a:xfrm>
          <a:prstGeom prst="rect">
            <a:avLst/>
          </a:prstGeom>
        </p:spPr>
        <p:txBody>
          <a:bodyPr anchor="t" anchorCtr="0"/>
          <a:lstStyle>
            <a:lvl1pPr algn="l">
              <a:defRPr sz="4000" baseline="0">
                <a:solidFill>
                  <a:srgbClr val="006EB5"/>
                </a:solidFill>
                <a:latin typeface="Roboto Condensed" pitchFamily="2" charset="0"/>
                <a:ea typeface="Roboto Cn" pitchFamily="2" charset="0"/>
              </a:defRPr>
            </a:lvl1pPr>
          </a:lstStyle>
          <a:p>
            <a:r>
              <a:rPr lang="et-EE"/>
              <a:t>Slaidi </a:t>
            </a:r>
            <a:br>
              <a:rPr lang="et-EE"/>
            </a:br>
            <a:r>
              <a:rPr lang="et-EE"/>
              <a:t>pealkiri</a:t>
            </a:r>
          </a:p>
        </p:txBody>
      </p:sp>
    </p:spTree>
    <p:extLst>
      <p:ext uri="{BB962C8B-B14F-4D97-AF65-F5344CB8AC3E}">
        <p14:creationId xmlns:p14="http://schemas.microsoft.com/office/powerpoint/2010/main" val="29830364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2258E-1C39-90FE-98FA-543A28C34EC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C9D4F8-7A3F-30B4-EA3E-FD63A48715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9841366-DB9A-C9E7-AF9D-3F349602313C}"/>
              </a:ext>
            </a:extLst>
          </p:cNvPr>
          <p:cNvSpPr>
            <a:spLocks noGrp="1"/>
          </p:cNvSpPr>
          <p:nvPr>
            <p:ph type="dt" sz="half" idx="10"/>
          </p:nvPr>
        </p:nvSpPr>
        <p:spPr/>
        <p:txBody>
          <a:bodyPr/>
          <a:lstStyle/>
          <a:p>
            <a:fld id="{A3F01E55-06A9-4A03-B3A8-AA0C64DBBD6D}" type="datetimeFigureOut">
              <a:rPr lang="en-US" smtClean="0"/>
              <a:t>7/14/2024</a:t>
            </a:fld>
            <a:endParaRPr lang="en-US"/>
          </a:p>
        </p:txBody>
      </p:sp>
      <p:sp>
        <p:nvSpPr>
          <p:cNvPr id="5" name="Footer Placeholder 4">
            <a:extLst>
              <a:ext uri="{FF2B5EF4-FFF2-40B4-BE49-F238E27FC236}">
                <a16:creationId xmlns:a16="http://schemas.microsoft.com/office/drawing/2014/main" id="{4443CFB1-2FD0-F102-A1D1-D23F4A0248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51A0C0-916D-FE2F-807C-CA77F13DD4D8}"/>
              </a:ext>
            </a:extLst>
          </p:cNvPr>
          <p:cNvSpPr>
            <a:spLocks noGrp="1"/>
          </p:cNvSpPr>
          <p:nvPr>
            <p:ph type="sldNum" sz="quarter" idx="12"/>
          </p:nvPr>
        </p:nvSpPr>
        <p:spPr/>
        <p:txBody>
          <a:bodyPr/>
          <a:lstStyle/>
          <a:p>
            <a:fld id="{0EBC0876-E3D4-4D7D-85F7-4C43C289BD89}" type="slidenum">
              <a:rPr lang="en-US" smtClean="0"/>
              <a:t>‹#›</a:t>
            </a:fld>
            <a:endParaRPr lang="en-US"/>
          </a:p>
        </p:txBody>
      </p:sp>
    </p:spTree>
    <p:extLst>
      <p:ext uri="{BB962C8B-B14F-4D97-AF65-F5344CB8AC3E}">
        <p14:creationId xmlns:p14="http://schemas.microsoft.com/office/powerpoint/2010/main" val="12136040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Pildiallkirjaga pilt">
    <p:spTree>
      <p:nvGrpSpPr>
        <p:cNvPr id="1" name=""/>
        <p:cNvGrpSpPr/>
        <p:nvPr/>
      </p:nvGrpSpPr>
      <p:grpSpPr>
        <a:xfrm>
          <a:off x="0" y="0"/>
          <a:ext cx="0" cy="0"/>
          <a:chOff x="0" y="0"/>
          <a:chExt cx="0" cy="0"/>
        </a:xfrm>
      </p:grpSpPr>
      <p:sp>
        <p:nvSpPr>
          <p:cNvPr id="3" name="Pildi kohatäide 2"/>
          <p:cNvSpPr>
            <a:spLocks noGrp="1"/>
          </p:cNvSpPr>
          <p:nvPr>
            <p:ph type="pic" idx="1" hasCustomPrompt="1"/>
          </p:nvPr>
        </p:nvSpPr>
        <p:spPr>
          <a:xfrm>
            <a:off x="6877878" y="887508"/>
            <a:ext cx="5314122" cy="5317538"/>
          </a:xfrm>
          <a:prstGeom prst="rect">
            <a:avLst/>
          </a:prstGeom>
        </p:spPr>
        <p:txBody>
          <a:bodyPr/>
          <a:lstStyle>
            <a:lvl1pPr marL="0" indent="0">
              <a:buNone/>
              <a:defRPr sz="1400">
                <a:solidFill>
                  <a:schemeClr val="tx1">
                    <a:lumMod val="65000"/>
                    <a:lumOff val="35000"/>
                  </a:schemeClr>
                </a:solidFill>
                <a:latin typeface="Roboto Condensed" pitchFamily="2" charset="0"/>
                <a:ea typeface="Roboto Condensed"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t-EE"/>
              <a:t>Foto, joonis või Jaan</a:t>
            </a:r>
          </a:p>
        </p:txBody>
      </p:sp>
      <p:sp>
        <p:nvSpPr>
          <p:cNvPr id="5" name="Teksti kohatäide 5"/>
          <p:cNvSpPr>
            <a:spLocks noGrp="1"/>
          </p:cNvSpPr>
          <p:nvPr>
            <p:ph type="body" sz="quarter" idx="13" hasCustomPrompt="1"/>
          </p:nvPr>
        </p:nvSpPr>
        <p:spPr>
          <a:xfrm>
            <a:off x="9561376" y="208056"/>
            <a:ext cx="2454275" cy="330099"/>
          </a:xfrm>
          <a:prstGeom prst="rect">
            <a:avLst/>
          </a:prstGeom>
        </p:spPr>
        <p:txBody>
          <a:bodyPr/>
          <a:lstStyle>
            <a:lvl1pPr marL="0" indent="0" algn="r">
              <a:buNone/>
              <a:defRPr sz="1400">
                <a:solidFill>
                  <a:schemeClr val="bg1">
                    <a:lumMod val="50000"/>
                  </a:schemeClr>
                </a:solidFill>
                <a:latin typeface="Roboto Condensed" pitchFamily="2" charset="0"/>
                <a:ea typeface="Roboto Condensed" pitchFamily="2" charset="0"/>
              </a:defRPr>
            </a:lvl1pPr>
            <a:lvl2pPr marL="457200" indent="0">
              <a:buNone/>
              <a:defRPr sz="1400">
                <a:solidFill>
                  <a:schemeClr val="bg1">
                    <a:lumMod val="50000"/>
                  </a:schemeClr>
                </a:solidFill>
                <a:latin typeface="Roboto Condensed" pitchFamily="2" charset="0"/>
                <a:ea typeface="Roboto Condensed" pitchFamily="2" charset="0"/>
              </a:defRPr>
            </a:lvl2pPr>
            <a:lvl3pPr marL="914400" indent="0">
              <a:buNone/>
              <a:defRPr sz="1400">
                <a:solidFill>
                  <a:schemeClr val="bg1">
                    <a:lumMod val="50000"/>
                  </a:schemeClr>
                </a:solidFill>
                <a:latin typeface="Roboto Condensed" pitchFamily="2" charset="0"/>
                <a:ea typeface="Roboto Condensed" pitchFamily="2" charset="0"/>
              </a:defRPr>
            </a:lvl3pPr>
            <a:lvl4pPr marL="1371600" indent="0">
              <a:buNone/>
              <a:defRPr sz="1400">
                <a:solidFill>
                  <a:schemeClr val="bg1">
                    <a:lumMod val="50000"/>
                  </a:schemeClr>
                </a:solidFill>
                <a:latin typeface="Roboto Condensed" pitchFamily="2" charset="0"/>
                <a:ea typeface="Roboto Condensed" pitchFamily="2" charset="0"/>
              </a:defRPr>
            </a:lvl4pPr>
            <a:lvl5pPr>
              <a:defRPr sz="1400">
                <a:solidFill>
                  <a:schemeClr val="bg1">
                    <a:lumMod val="50000"/>
                  </a:schemeClr>
                </a:solidFill>
                <a:latin typeface="Roboto Condensed" pitchFamily="2" charset="0"/>
                <a:ea typeface="Roboto Condensed" pitchFamily="2" charset="0"/>
              </a:defRPr>
            </a:lvl5pPr>
          </a:lstStyle>
          <a:p>
            <a:pPr lvl="0"/>
            <a:r>
              <a:rPr lang="et-EE"/>
              <a:t>teemapealkiri</a:t>
            </a:r>
          </a:p>
        </p:txBody>
      </p:sp>
      <p:sp>
        <p:nvSpPr>
          <p:cNvPr id="6" name="Pealkiri 1"/>
          <p:cNvSpPr>
            <a:spLocks noGrp="1"/>
          </p:cNvSpPr>
          <p:nvPr>
            <p:ph type="ctrTitle" hasCustomPrompt="1"/>
          </p:nvPr>
        </p:nvSpPr>
        <p:spPr>
          <a:xfrm>
            <a:off x="669611" y="892110"/>
            <a:ext cx="5810017" cy="1193575"/>
          </a:xfrm>
          <a:prstGeom prst="rect">
            <a:avLst/>
          </a:prstGeom>
        </p:spPr>
        <p:txBody>
          <a:bodyPr anchor="t" anchorCtr="0"/>
          <a:lstStyle>
            <a:lvl1pPr algn="l">
              <a:defRPr sz="4000" baseline="0">
                <a:solidFill>
                  <a:srgbClr val="006EB5"/>
                </a:solidFill>
                <a:latin typeface="Roboto Condensed" pitchFamily="2" charset="0"/>
                <a:ea typeface="Roboto Cn" pitchFamily="2" charset="0"/>
              </a:defRPr>
            </a:lvl1pPr>
          </a:lstStyle>
          <a:p>
            <a:r>
              <a:rPr lang="et-EE"/>
              <a:t>Slaidi </a:t>
            </a:r>
            <a:br>
              <a:rPr lang="et-EE"/>
            </a:br>
            <a:r>
              <a:rPr lang="et-EE"/>
              <a:t>pealkiri</a:t>
            </a:r>
          </a:p>
        </p:txBody>
      </p:sp>
      <p:sp>
        <p:nvSpPr>
          <p:cNvPr id="7" name="Teksti kohatäide 3"/>
          <p:cNvSpPr>
            <a:spLocks noGrp="1"/>
          </p:cNvSpPr>
          <p:nvPr>
            <p:ph type="body" sz="half" idx="2" hasCustomPrompt="1"/>
          </p:nvPr>
        </p:nvSpPr>
        <p:spPr>
          <a:xfrm>
            <a:off x="666368" y="2404241"/>
            <a:ext cx="5813260" cy="3823137"/>
          </a:xfrm>
          <a:prstGeom prst="rect">
            <a:avLst/>
          </a:prstGeom>
        </p:spPr>
        <p:txBody>
          <a:bodyPr/>
          <a:lstStyle>
            <a:lvl1pPr marL="342900" marR="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sz="2400" baseline="0">
                <a:solidFill>
                  <a:schemeClr val="tx1">
                    <a:lumMod val="65000"/>
                    <a:lumOff val="35000"/>
                  </a:schemeClr>
                </a:solidFill>
                <a:latin typeface="Roboto Condensed"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t-EE"/>
              <a:t>Sisutekst 24pt </a:t>
            </a:r>
            <a:r>
              <a:rPr lang="et-EE" err="1"/>
              <a:t>bulletitega</a:t>
            </a:r>
            <a:endParaRPr lang="et-EE"/>
          </a:p>
          <a:p>
            <a:pPr marL="342900" marR="0" lvl="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r>
              <a:rPr lang="et-EE"/>
              <a:t>Sisutekst 24pt </a:t>
            </a:r>
            <a:r>
              <a:rPr lang="et-EE" err="1"/>
              <a:t>bulletitega</a:t>
            </a:r>
            <a:endParaRPr lang="et-EE"/>
          </a:p>
          <a:p>
            <a:pPr marL="342900" marR="0" lvl="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r>
              <a:rPr lang="et-EE"/>
              <a:t>Sisutekst 24pt </a:t>
            </a:r>
            <a:r>
              <a:rPr lang="et-EE" err="1"/>
              <a:t>bulletitega</a:t>
            </a:r>
            <a:endParaRPr lang="et-EE"/>
          </a:p>
          <a:p>
            <a:pPr lvl="0"/>
            <a:endParaRPr lang="et-EE"/>
          </a:p>
        </p:txBody>
      </p:sp>
    </p:spTree>
    <p:extLst>
      <p:ext uri="{BB962C8B-B14F-4D97-AF65-F5344CB8AC3E}">
        <p14:creationId xmlns:p14="http://schemas.microsoft.com/office/powerpoint/2010/main" val="25553716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Pildiallkirjaga pilt">
    <p:spTree>
      <p:nvGrpSpPr>
        <p:cNvPr id="1" name=""/>
        <p:cNvGrpSpPr/>
        <p:nvPr/>
      </p:nvGrpSpPr>
      <p:grpSpPr>
        <a:xfrm>
          <a:off x="0" y="0"/>
          <a:ext cx="0" cy="0"/>
          <a:chOff x="0" y="0"/>
          <a:chExt cx="0" cy="0"/>
        </a:xfrm>
      </p:grpSpPr>
      <p:sp>
        <p:nvSpPr>
          <p:cNvPr id="3" name="Pildi kohatäide 2"/>
          <p:cNvSpPr>
            <a:spLocks noGrp="1"/>
          </p:cNvSpPr>
          <p:nvPr>
            <p:ph type="pic" idx="1" hasCustomPrompt="1"/>
          </p:nvPr>
        </p:nvSpPr>
        <p:spPr>
          <a:xfrm>
            <a:off x="6877878" y="887508"/>
            <a:ext cx="5314122" cy="5317538"/>
          </a:xfrm>
          <a:prstGeom prst="rect">
            <a:avLst/>
          </a:prstGeom>
        </p:spPr>
        <p:txBody>
          <a:bodyPr/>
          <a:lstStyle>
            <a:lvl1pPr marL="0" indent="0">
              <a:buNone/>
              <a:defRPr sz="1400">
                <a:solidFill>
                  <a:schemeClr val="tx1">
                    <a:lumMod val="65000"/>
                    <a:lumOff val="35000"/>
                  </a:schemeClr>
                </a:solidFill>
                <a:latin typeface="Roboto Condensed" pitchFamily="2" charset="0"/>
                <a:ea typeface="Roboto Condensed"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t-EE"/>
              <a:t>Foto, joonis või Jaan</a:t>
            </a:r>
          </a:p>
        </p:txBody>
      </p:sp>
      <p:sp>
        <p:nvSpPr>
          <p:cNvPr id="4" name="Teksti kohatäide 3"/>
          <p:cNvSpPr>
            <a:spLocks noGrp="1"/>
          </p:cNvSpPr>
          <p:nvPr>
            <p:ph type="body" sz="half" idx="2" hasCustomPrompt="1"/>
          </p:nvPr>
        </p:nvSpPr>
        <p:spPr>
          <a:xfrm>
            <a:off x="666368" y="2808514"/>
            <a:ext cx="5813260" cy="3418863"/>
          </a:xfrm>
          <a:prstGeom prst="rect">
            <a:avLst/>
          </a:prstGeom>
        </p:spPr>
        <p:txBody>
          <a:bodyPr/>
          <a:lstStyle>
            <a:lvl1pPr marL="342900" marR="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sz="2400" baseline="0">
                <a:solidFill>
                  <a:schemeClr val="tx1">
                    <a:lumMod val="65000"/>
                    <a:lumOff val="35000"/>
                  </a:schemeClr>
                </a:solidFill>
                <a:latin typeface="Roboto Condensed"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t-EE"/>
              <a:t>Sisutekst 24pt </a:t>
            </a:r>
            <a:r>
              <a:rPr lang="et-EE" err="1"/>
              <a:t>bulletitega</a:t>
            </a:r>
            <a:endParaRPr lang="et-EE"/>
          </a:p>
          <a:p>
            <a:pPr marL="342900" marR="0" lvl="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r>
              <a:rPr lang="et-EE"/>
              <a:t>Sisutekst 24pt </a:t>
            </a:r>
            <a:r>
              <a:rPr lang="et-EE" err="1"/>
              <a:t>bulletitega</a:t>
            </a:r>
            <a:endParaRPr lang="et-EE"/>
          </a:p>
          <a:p>
            <a:pPr marL="342900" marR="0" lvl="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r>
              <a:rPr lang="et-EE"/>
              <a:t>Sisutekst 24pt </a:t>
            </a:r>
            <a:r>
              <a:rPr lang="et-EE" err="1"/>
              <a:t>bulletitega</a:t>
            </a:r>
            <a:endParaRPr lang="et-EE"/>
          </a:p>
          <a:p>
            <a:pPr lvl="0"/>
            <a:endParaRPr lang="et-EE"/>
          </a:p>
        </p:txBody>
      </p:sp>
      <p:sp>
        <p:nvSpPr>
          <p:cNvPr id="5" name="Teksti kohatäide 5"/>
          <p:cNvSpPr>
            <a:spLocks noGrp="1"/>
          </p:cNvSpPr>
          <p:nvPr>
            <p:ph type="body" sz="quarter" idx="13" hasCustomPrompt="1"/>
          </p:nvPr>
        </p:nvSpPr>
        <p:spPr>
          <a:xfrm>
            <a:off x="9561376" y="208056"/>
            <a:ext cx="2454275" cy="330099"/>
          </a:xfrm>
          <a:prstGeom prst="rect">
            <a:avLst/>
          </a:prstGeom>
        </p:spPr>
        <p:txBody>
          <a:bodyPr/>
          <a:lstStyle>
            <a:lvl1pPr marL="0" indent="0" algn="r">
              <a:buNone/>
              <a:defRPr sz="1400">
                <a:solidFill>
                  <a:schemeClr val="bg1">
                    <a:lumMod val="50000"/>
                  </a:schemeClr>
                </a:solidFill>
                <a:latin typeface="Roboto Condensed" pitchFamily="2" charset="0"/>
                <a:ea typeface="Roboto Condensed" pitchFamily="2" charset="0"/>
              </a:defRPr>
            </a:lvl1pPr>
            <a:lvl2pPr marL="457200" indent="0">
              <a:buNone/>
              <a:defRPr sz="1400">
                <a:solidFill>
                  <a:schemeClr val="bg1">
                    <a:lumMod val="50000"/>
                  </a:schemeClr>
                </a:solidFill>
                <a:latin typeface="Roboto Condensed" pitchFamily="2" charset="0"/>
                <a:ea typeface="Roboto Condensed" pitchFamily="2" charset="0"/>
              </a:defRPr>
            </a:lvl2pPr>
            <a:lvl3pPr marL="914400" indent="0">
              <a:buNone/>
              <a:defRPr sz="1400">
                <a:solidFill>
                  <a:schemeClr val="bg1">
                    <a:lumMod val="50000"/>
                  </a:schemeClr>
                </a:solidFill>
                <a:latin typeface="Roboto Condensed" pitchFamily="2" charset="0"/>
                <a:ea typeface="Roboto Condensed" pitchFamily="2" charset="0"/>
              </a:defRPr>
            </a:lvl3pPr>
            <a:lvl4pPr marL="1371600" indent="0">
              <a:buNone/>
              <a:defRPr sz="1400">
                <a:solidFill>
                  <a:schemeClr val="bg1">
                    <a:lumMod val="50000"/>
                  </a:schemeClr>
                </a:solidFill>
                <a:latin typeface="Roboto Condensed" pitchFamily="2" charset="0"/>
                <a:ea typeface="Roboto Condensed" pitchFamily="2" charset="0"/>
              </a:defRPr>
            </a:lvl4pPr>
            <a:lvl5pPr>
              <a:defRPr sz="1400">
                <a:solidFill>
                  <a:schemeClr val="bg1">
                    <a:lumMod val="50000"/>
                  </a:schemeClr>
                </a:solidFill>
                <a:latin typeface="Roboto Condensed" pitchFamily="2" charset="0"/>
                <a:ea typeface="Roboto Condensed" pitchFamily="2" charset="0"/>
              </a:defRPr>
            </a:lvl5pPr>
          </a:lstStyle>
          <a:p>
            <a:pPr lvl="0"/>
            <a:r>
              <a:rPr lang="et-EE"/>
              <a:t>teemapealkiri</a:t>
            </a:r>
          </a:p>
        </p:txBody>
      </p:sp>
      <p:sp>
        <p:nvSpPr>
          <p:cNvPr id="6" name="Pealkiri 1"/>
          <p:cNvSpPr>
            <a:spLocks noGrp="1"/>
          </p:cNvSpPr>
          <p:nvPr>
            <p:ph type="ctrTitle" hasCustomPrompt="1"/>
          </p:nvPr>
        </p:nvSpPr>
        <p:spPr>
          <a:xfrm>
            <a:off x="669611" y="892110"/>
            <a:ext cx="5810017" cy="1638819"/>
          </a:xfrm>
          <a:prstGeom prst="rect">
            <a:avLst/>
          </a:prstGeom>
        </p:spPr>
        <p:txBody>
          <a:bodyPr anchor="t" anchorCtr="0"/>
          <a:lstStyle>
            <a:lvl1pPr algn="l">
              <a:defRPr sz="4000" baseline="0">
                <a:solidFill>
                  <a:srgbClr val="006EB5"/>
                </a:solidFill>
                <a:latin typeface="Roboto Condensed" pitchFamily="2" charset="0"/>
                <a:ea typeface="Roboto Cn" pitchFamily="2" charset="0"/>
              </a:defRPr>
            </a:lvl1pPr>
          </a:lstStyle>
          <a:p>
            <a:r>
              <a:rPr lang="et-EE"/>
              <a:t>Slaidi pealkiri </a:t>
            </a:r>
            <a:br>
              <a:rPr lang="et-EE"/>
            </a:br>
            <a:r>
              <a:rPr lang="et-EE"/>
              <a:t>(võib ulatuda ka </a:t>
            </a:r>
            <a:br>
              <a:rPr lang="et-EE"/>
            </a:br>
            <a:r>
              <a:rPr lang="et-EE"/>
              <a:t>kolmele reale)</a:t>
            </a:r>
            <a:br>
              <a:rPr lang="et-EE"/>
            </a:br>
            <a:endParaRPr lang="et-EE"/>
          </a:p>
        </p:txBody>
      </p:sp>
    </p:spTree>
    <p:extLst>
      <p:ext uri="{BB962C8B-B14F-4D97-AF65-F5344CB8AC3E}">
        <p14:creationId xmlns:p14="http://schemas.microsoft.com/office/powerpoint/2010/main" val="38921977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Pildiallkirjaga pilt">
    <p:spTree>
      <p:nvGrpSpPr>
        <p:cNvPr id="1" name=""/>
        <p:cNvGrpSpPr/>
        <p:nvPr/>
      </p:nvGrpSpPr>
      <p:grpSpPr>
        <a:xfrm>
          <a:off x="0" y="0"/>
          <a:ext cx="0" cy="0"/>
          <a:chOff x="0" y="0"/>
          <a:chExt cx="0" cy="0"/>
        </a:xfrm>
      </p:grpSpPr>
      <p:sp>
        <p:nvSpPr>
          <p:cNvPr id="3" name="Pildi kohatäide 2"/>
          <p:cNvSpPr>
            <a:spLocks noGrp="1"/>
          </p:cNvSpPr>
          <p:nvPr>
            <p:ph type="pic" idx="1" hasCustomPrompt="1"/>
          </p:nvPr>
        </p:nvSpPr>
        <p:spPr>
          <a:xfrm>
            <a:off x="6877878" y="887508"/>
            <a:ext cx="5314122" cy="5317538"/>
          </a:xfrm>
          <a:prstGeom prst="rect">
            <a:avLst/>
          </a:prstGeom>
        </p:spPr>
        <p:txBody>
          <a:bodyPr/>
          <a:lstStyle>
            <a:lvl1pPr marL="0" indent="0">
              <a:buNone/>
              <a:defRPr sz="1400">
                <a:solidFill>
                  <a:schemeClr val="tx1">
                    <a:lumMod val="65000"/>
                    <a:lumOff val="35000"/>
                  </a:schemeClr>
                </a:solidFill>
                <a:latin typeface="Roboto Condensed" pitchFamily="2" charset="0"/>
                <a:ea typeface="Roboto Condensed"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t-EE"/>
              <a:t>Foto, joonis või Jaan</a:t>
            </a:r>
          </a:p>
        </p:txBody>
      </p:sp>
      <p:sp>
        <p:nvSpPr>
          <p:cNvPr id="5" name="Teksti kohatäide 5"/>
          <p:cNvSpPr>
            <a:spLocks noGrp="1"/>
          </p:cNvSpPr>
          <p:nvPr>
            <p:ph type="body" sz="quarter" idx="13" hasCustomPrompt="1"/>
          </p:nvPr>
        </p:nvSpPr>
        <p:spPr>
          <a:xfrm>
            <a:off x="9561376" y="208056"/>
            <a:ext cx="2454275" cy="330099"/>
          </a:xfrm>
          <a:prstGeom prst="rect">
            <a:avLst/>
          </a:prstGeom>
        </p:spPr>
        <p:txBody>
          <a:bodyPr/>
          <a:lstStyle>
            <a:lvl1pPr marL="0" indent="0" algn="r">
              <a:buNone/>
              <a:defRPr sz="1400">
                <a:solidFill>
                  <a:schemeClr val="bg1">
                    <a:lumMod val="50000"/>
                  </a:schemeClr>
                </a:solidFill>
                <a:latin typeface="Roboto Condensed" pitchFamily="2" charset="0"/>
                <a:ea typeface="Roboto Condensed" pitchFamily="2" charset="0"/>
              </a:defRPr>
            </a:lvl1pPr>
            <a:lvl2pPr marL="457200" indent="0">
              <a:buNone/>
              <a:defRPr sz="1400">
                <a:solidFill>
                  <a:schemeClr val="bg1">
                    <a:lumMod val="50000"/>
                  </a:schemeClr>
                </a:solidFill>
                <a:latin typeface="Roboto Condensed" pitchFamily="2" charset="0"/>
                <a:ea typeface="Roboto Condensed" pitchFamily="2" charset="0"/>
              </a:defRPr>
            </a:lvl2pPr>
            <a:lvl3pPr marL="914400" indent="0">
              <a:buNone/>
              <a:defRPr sz="1400">
                <a:solidFill>
                  <a:schemeClr val="bg1">
                    <a:lumMod val="50000"/>
                  </a:schemeClr>
                </a:solidFill>
                <a:latin typeface="Roboto Condensed" pitchFamily="2" charset="0"/>
                <a:ea typeface="Roboto Condensed" pitchFamily="2" charset="0"/>
              </a:defRPr>
            </a:lvl3pPr>
            <a:lvl4pPr marL="1371600" indent="0">
              <a:buNone/>
              <a:defRPr sz="1400">
                <a:solidFill>
                  <a:schemeClr val="bg1">
                    <a:lumMod val="50000"/>
                  </a:schemeClr>
                </a:solidFill>
                <a:latin typeface="Roboto Condensed" pitchFamily="2" charset="0"/>
                <a:ea typeface="Roboto Condensed" pitchFamily="2" charset="0"/>
              </a:defRPr>
            </a:lvl4pPr>
            <a:lvl5pPr>
              <a:defRPr sz="1400">
                <a:solidFill>
                  <a:schemeClr val="bg1">
                    <a:lumMod val="50000"/>
                  </a:schemeClr>
                </a:solidFill>
                <a:latin typeface="Roboto Condensed" pitchFamily="2" charset="0"/>
                <a:ea typeface="Roboto Condensed" pitchFamily="2" charset="0"/>
              </a:defRPr>
            </a:lvl5pPr>
          </a:lstStyle>
          <a:p>
            <a:pPr lvl="0"/>
            <a:r>
              <a:rPr lang="et-EE"/>
              <a:t>teemapealkiri</a:t>
            </a:r>
          </a:p>
        </p:txBody>
      </p:sp>
      <p:sp>
        <p:nvSpPr>
          <p:cNvPr id="6" name="Pealkiri 1"/>
          <p:cNvSpPr>
            <a:spLocks noGrp="1"/>
          </p:cNvSpPr>
          <p:nvPr>
            <p:ph type="ctrTitle" hasCustomPrompt="1"/>
          </p:nvPr>
        </p:nvSpPr>
        <p:spPr>
          <a:xfrm>
            <a:off x="669611" y="892110"/>
            <a:ext cx="5810017" cy="1638819"/>
          </a:xfrm>
          <a:prstGeom prst="rect">
            <a:avLst/>
          </a:prstGeom>
        </p:spPr>
        <p:txBody>
          <a:bodyPr anchor="t" anchorCtr="0"/>
          <a:lstStyle>
            <a:lvl1pPr algn="l">
              <a:defRPr sz="4000" baseline="0">
                <a:solidFill>
                  <a:srgbClr val="006EB5"/>
                </a:solidFill>
                <a:latin typeface="Roboto Condensed" pitchFamily="2" charset="0"/>
                <a:ea typeface="Roboto Cn" pitchFamily="2" charset="0"/>
              </a:defRPr>
            </a:lvl1pPr>
          </a:lstStyle>
          <a:p>
            <a:r>
              <a:rPr lang="et-EE"/>
              <a:t>Slaidi pealkiri </a:t>
            </a:r>
            <a:br>
              <a:rPr lang="et-EE"/>
            </a:br>
            <a:r>
              <a:rPr lang="et-EE"/>
              <a:t>(võib ulatuda ka </a:t>
            </a:r>
            <a:br>
              <a:rPr lang="et-EE"/>
            </a:br>
            <a:r>
              <a:rPr lang="et-EE"/>
              <a:t>kolmele reale)</a:t>
            </a:r>
            <a:br>
              <a:rPr lang="et-EE"/>
            </a:br>
            <a:endParaRPr lang="et-EE"/>
          </a:p>
        </p:txBody>
      </p:sp>
      <p:sp>
        <p:nvSpPr>
          <p:cNvPr id="7" name="Teksti kohatäide 3"/>
          <p:cNvSpPr>
            <a:spLocks noGrp="1"/>
          </p:cNvSpPr>
          <p:nvPr>
            <p:ph type="body" sz="half" idx="2" hasCustomPrompt="1"/>
          </p:nvPr>
        </p:nvSpPr>
        <p:spPr>
          <a:xfrm>
            <a:off x="666368" y="2808514"/>
            <a:ext cx="5813260" cy="3418864"/>
          </a:xfrm>
          <a:prstGeom prst="rect">
            <a:avLst/>
          </a:prstGeom>
        </p:spPr>
        <p:txBody>
          <a:bodyPr/>
          <a:lstStyle>
            <a:lvl1pPr marL="0" indent="0">
              <a:buNone/>
              <a:defRPr sz="2400" baseline="0">
                <a:solidFill>
                  <a:schemeClr val="tx1">
                    <a:lumMod val="65000"/>
                    <a:lumOff val="35000"/>
                  </a:schemeClr>
                </a:solidFill>
                <a:latin typeface="Roboto Condensed"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t-EE"/>
              <a:t>Sisutekst 24pt</a:t>
            </a:r>
          </a:p>
        </p:txBody>
      </p:sp>
    </p:spTree>
    <p:extLst>
      <p:ext uri="{BB962C8B-B14F-4D97-AF65-F5344CB8AC3E}">
        <p14:creationId xmlns:p14="http://schemas.microsoft.com/office/powerpoint/2010/main" val="41753222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2_Blank">
    <p:spTree>
      <p:nvGrpSpPr>
        <p:cNvPr id="1" name=""/>
        <p:cNvGrpSpPr/>
        <p:nvPr/>
      </p:nvGrpSpPr>
      <p:grpSpPr>
        <a:xfrm>
          <a:off x="0" y="0"/>
          <a:ext cx="0" cy="0"/>
          <a:chOff x="0" y="0"/>
          <a:chExt cx="0" cy="0"/>
        </a:xfrm>
      </p:grpSpPr>
      <p:sp>
        <p:nvSpPr>
          <p:cNvPr id="157" name="Shape 157"/>
          <p:cNvSpPr>
            <a:spLocks noGrp="1"/>
          </p:cNvSpPr>
          <p:nvPr>
            <p:ph type="sldNum" sz="quarter" idx="2"/>
          </p:nvPr>
        </p:nvSpPr>
        <p:spPr>
          <a:prstGeom prst="rect">
            <a:avLst/>
          </a:prstGeom>
        </p:spPr>
        <p:txBody>
          <a:bodyPr/>
          <a:lstStyle/>
          <a:p>
            <a:fld id="{86CB4B4D-7CA3-9044-876B-883B54F8677D}"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718586404"/>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7CAFAD3-7113-41C5-90E2-FA3B1CEA0994}" type="datetimeFigureOut">
              <a:rPr lang="en-US" smtClean="0">
                <a:solidFill>
                  <a:prstClr val="black"/>
                </a:solidFill>
              </a:rPr>
              <a:pPr/>
              <a:t>7/14/2024</a:t>
            </a:fld>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5969387" y="6536531"/>
            <a:ext cx="248465" cy="241412"/>
          </a:xfrm>
        </p:spPr>
        <p:txBody>
          <a:bodyPr/>
          <a:lstStyle/>
          <a:p>
            <a:fld id="{9C353C4E-05D2-4D60-B4D1-41A57A52D83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867791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5F02F-7156-B6B4-2E34-7138D7D7CC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t-EE"/>
          </a:p>
        </p:txBody>
      </p:sp>
      <p:sp>
        <p:nvSpPr>
          <p:cNvPr id="3" name="Subtitle 2">
            <a:extLst>
              <a:ext uri="{FF2B5EF4-FFF2-40B4-BE49-F238E27FC236}">
                <a16:creationId xmlns:a16="http://schemas.microsoft.com/office/drawing/2014/main" id="{3B39CFF7-C03E-5ED6-3B36-7F3C331357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t-EE"/>
          </a:p>
        </p:txBody>
      </p:sp>
      <p:sp>
        <p:nvSpPr>
          <p:cNvPr id="4" name="Date Placeholder 3">
            <a:extLst>
              <a:ext uri="{FF2B5EF4-FFF2-40B4-BE49-F238E27FC236}">
                <a16:creationId xmlns:a16="http://schemas.microsoft.com/office/drawing/2014/main" id="{B37BBEDD-8180-E457-8186-ACD99506114F}"/>
              </a:ext>
            </a:extLst>
          </p:cNvPr>
          <p:cNvSpPr>
            <a:spLocks noGrp="1"/>
          </p:cNvSpPr>
          <p:nvPr>
            <p:ph type="dt" sz="half" idx="10"/>
          </p:nvPr>
        </p:nvSpPr>
        <p:spPr/>
        <p:txBody>
          <a:bodyPr/>
          <a:lstStyle/>
          <a:p>
            <a:fld id="{E7548307-E51B-490C-AD46-6AE8D042462E}" type="datetimeFigureOut">
              <a:rPr lang="et-EE" smtClean="0"/>
              <a:t>14.07.2024</a:t>
            </a:fld>
            <a:endParaRPr lang="et-EE"/>
          </a:p>
        </p:txBody>
      </p:sp>
      <p:sp>
        <p:nvSpPr>
          <p:cNvPr id="5" name="Footer Placeholder 4">
            <a:extLst>
              <a:ext uri="{FF2B5EF4-FFF2-40B4-BE49-F238E27FC236}">
                <a16:creationId xmlns:a16="http://schemas.microsoft.com/office/drawing/2014/main" id="{60BBC94C-D6AC-07A0-3154-7C31E14C8315}"/>
              </a:ext>
            </a:extLst>
          </p:cNvPr>
          <p:cNvSpPr>
            <a:spLocks noGrp="1"/>
          </p:cNvSpPr>
          <p:nvPr>
            <p:ph type="ftr" sz="quarter" idx="11"/>
          </p:nvPr>
        </p:nvSpPr>
        <p:spPr/>
        <p:txBody>
          <a:bodyPr/>
          <a:lstStyle/>
          <a:p>
            <a:endParaRPr lang="et-EE"/>
          </a:p>
        </p:txBody>
      </p:sp>
      <p:sp>
        <p:nvSpPr>
          <p:cNvPr id="6" name="Slide Number Placeholder 5">
            <a:extLst>
              <a:ext uri="{FF2B5EF4-FFF2-40B4-BE49-F238E27FC236}">
                <a16:creationId xmlns:a16="http://schemas.microsoft.com/office/drawing/2014/main" id="{8B2EB446-290D-E1A7-9FBF-424990726276}"/>
              </a:ext>
            </a:extLst>
          </p:cNvPr>
          <p:cNvSpPr>
            <a:spLocks noGrp="1"/>
          </p:cNvSpPr>
          <p:nvPr>
            <p:ph type="sldNum" sz="quarter" idx="12"/>
          </p:nvPr>
        </p:nvSpPr>
        <p:spPr/>
        <p:txBody>
          <a:bodyPr/>
          <a:lstStyle/>
          <a:p>
            <a:fld id="{E8574520-B9F0-4B24-A11C-B924885570A1}" type="slidenum">
              <a:rPr lang="et-EE" smtClean="0"/>
              <a:t>‹#›</a:t>
            </a:fld>
            <a:endParaRPr lang="et-EE"/>
          </a:p>
        </p:txBody>
      </p:sp>
    </p:spTree>
    <p:extLst>
      <p:ext uri="{BB962C8B-B14F-4D97-AF65-F5344CB8AC3E}">
        <p14:creationId xmlns:p14="http://schemas.microsoft.com/office/powerpoint/2010/main" val="31149000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0655B-2D4D-54AE-C0BF-657489ED6270}"/>
              </a:ext>
            </a:extLst>
          </p:cNvPr>
          <p:cNvSpPr>
            <a:spLocks noGrp="1"/>
          </p:cNvSpPr>
          <p:nvPr>
            <p:ph type="title"/>
          </p:nvPr>
        </p:nvSpPr>
        <p:spPr/>
        <p:txBody>
          <a:bodyPr/>
          <a:lstStyle/>
          <a:p>
            <a:r>
              <a:rPr lang="en-US"/>
              <a:t>Click to edit Master title style</a:t>
            </a:r>
            <a:endParaRPr lang="et-EE"/>
          </a:p>
        </p:txBody>
      </p:sp>
      <p:sp>
        <p:nvSpPr>
          <p:cNvPr id="3" name="Content Placeholder 2">
            <a:extLst>
              <a:ext uri="{FF2B5EF4-FFF2-40B4-BE49-F238E27FC236}">
                <a16:creationId xmlns:a16="http://schemas.microsoft.com/office/drawing/2014/main" id="{FAFC578B-CD7C-08DF-DDAE-0F3370E7AB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a:extLst>
              <a:ext uri="{FF2B5EF4-FFF2-40B4-BE49-F238E27FC236}">
                <a16:creationId xmlns:a16="http://schemas.microsoft.com/office/drawing/2014/main" id="{D7C97016-519A-86CF-9D96-4C07EA7BE64B}"/>
              </a:ext>
            </a:extLst>
          </p:cNvPr>
          <p:cNvSpPr>
            <a:spLocks noGrp="1"/>
          </p:cNvSpPr>
          <p:nvPr>
            <p:ph type="dt" sz="half" idx="10"/>
          </p:nvPr>
        </p:nvSpPr>
        <p:spPr/>
        <p:txBody>
          <a:bodyPr/>
          <a:lstStyle/>
          <a:p>
            <a:fld id="{E7548307-E51B-490C-AD46-6AE8D042462E}" type="datetimeFigureOut">
              <a:rPr lang="et-EE" smtClean="0"/>
              <a:t>14.07.2024</a:t>
            </a:fld>
            <a:endParaRPr lang="et-EE"/>
          </a:p>
        </p:txBody>
      </p:sp>
      <p:sp>
        <p:nvSpPr>
          <p:cNvPr id="5" name="Footer Placeholder 4">
            <a:extLst>
              <a:ext uri="{FF2B5EF4-FFF2-40B4-BE49-F238E27FC236}">
                <a16:creationId xmlns:a16="http://schemas.microsoft.com/office/drawing/2014/main" id="{01693E5A-D573-3C6C-2FD2-FE69F503B636}"/>
              </a:ext>
            </a:extLst>
          </p:cNvPr>
          <p:cNvSpPr>
            <a:spLocks noGrp="1"/>
          </p:cNvSpPr>
          <p:nvPr>
            <p:ph type="ftr" sz="quarter" idx="11"/>
          </p:nvPr>
        </p:nvSpPr>
        <p:spPr/>
        <p:txBody>
          <a:bodyPr/>
          <a:lstStyle/>
          <a:p>
            <a:endParaRPr lang="et-EE"/>
          </a:p>
        </p:txBody>
      </p:sp>
      <p:sp>
        <p:nvSpPr>
          <p:cNvPr id="6" name="Slide Number Placeholder 5">
            <a:extLst>
              <a:ext uri="{FF2B5EF4-FFF2-40B4-BE49-F238E27FC236}">
                <a16:creationId xmlns:a16="http://schemas.microsoft.com/office/drawing/2014/main" id="{45B5FD73-3559-CF5F-E4D7-48ECCFFF1DCB}"/>
              </a:ext>
            </a:extLst>
          </p:cNvPr>
          <p:cNvSpPr>
            <a:spLocks noGrp="1"/>
          </p:cNvSpPr>
          <p:nvPr>
            <p:ph type="sldNum" sz="quarter" idx="12"/>
          </p:nvPr>
        </p:nvSpPr>
        <p:spPr/>
        <p:txBody>
          <a:bodyPr/>
          <a:lstStyle/>
          <a:p>
            <a:fld id="{E8574520-B9F0-4B24-A11C-B924885570A1}" type="slidenum">
              <a:rPr lang="et-EE" smtClean="0"/>
              <a:t>‹#›</a:t>
            </a:fld>
            <a:endParaRPr lang="et-EE"/>
          </a:p>
        </p:txBody>
      </p:sp>
    </p:spTree>
    <p:extLst>
      <p:ext uri="{BB962C8B-B14F-4D97-AF65-F5344CB8AC3E}">
        <p14:creationId xmlns:p14="http://schemas.microsoft.com/office/powerpoint/2010/main" val="3166489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46CFC-3A0C-C060-48DB-39A82888FA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t-EE"/>
          </a:p>
        </p:txBody>
      </p:sp>
      <p:sp>
        <p:nvSpPr>
          <p:cNvPr id="3" name="Text Placeholder 2">
            <a:extLst>
              <a:ext uri="{FF2B5EF4-FFF2-40B4-BE49-F238E27FC236}">
                <a16:creationId xmlns:a16="http://schemas.microsoft.com/office/drawing/2014/main" id="{11148654-0CE3-6012-5C1B-36BBBF49D1D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52D757-E02B-871A-3F8D-73BB1BABA73F}"/>
              </a:ext>
            </a:extLst>
          </p:cNvPr>
          <p:cNvSpPr>
            <a:spLocks noGrp="1"/>
          </p:cNvSpPr>
          <p:nvPr>
            <p:ph type="dt" sz="half" idx="10"/>
          </p:nvPr>
        </p:nvSpPr>
        <p:spPr/>
        <p:txBody>
          <a:bodyPr/>
          <a:lstStyle/>
          <a:p>
            <a:fld id="{E7548307-E51B-490C-AD46-6AE8D042462E}" type="datetimeFigureOut">
              <a:rPr lang="et-EE" smtClean="0"/>
              <a:t>14.07.2024</a:t>
            </a:fld>
            <a:endParaRPr lang="et-EE"/>
          </a:p>
        </p:txBody>
      </p:sp>
      <p:sp>
        <p:nvSpPr>
          <p:cNvPr id="5" name="Footer Placeholder 4">
            <a:extLst>
              <a:ext uri="{FF2B5EF4-FFF2-40B4-BE49-F238E27FC236}">
                <a16:creationId xmlns:a16="http://schemas.microsoft.com/office/drawing/2014/main" id="{F2276BCA-AE2A-E0B6-44D9-AB240F58A7F3}"/>
              </a:ext>
            </a:extLst>
          </p:cNvPr>
          <p:cNvSpPr>
            <a:spLocks noGrp="1"/>
          </p:cNvSpPr>
          <p:nvPr>
            <p:ph type="ftr" sz="quarter" idx="11"/>
          </p:nvPr>
        </p:nvSpPr>
        <p:spPr/>
        <p:txBody>
          <a:bodyPr/>
          <a:lstStyle/>
          <a:p>
            <a:endParaRPr lang="et-EE"/>
          </a:p>
        </p:txBody>
      </p:sp>
      <p:sp>
        <p:nvSpPr>
          <p:cNvPr id="6" name="Slide Number Placeholder 5">
            <a:extLst>
              <a:ext uri="{FF2B5EF4-FFF2-40B4-BE49-F238E27FC236}">
                <a16:creationId xmlns:a16="http://schemas.microsoft.com/office/drawing/2014/main" id="{D86825CE-6979-E3A5-1582-9BB61E576876}"/>
              </a:ext>
            </a:extLst>
          </p:cNvPr>
          <p:cNvSpPr>
            <a:spLocks noGrp="1"/>
          </p:cNvSpPr>
          <p:nvPr>
            <p:ph type="sldNum" sz="quarter" idx="12"/>
          </p:nvPr>
        </p:nvSpPr>
        <p:spPr/>
        <p:txBody>
          <a:bodyPr/>
          <a:lstStyle/>
          <a:p>
            <a:fld id="{E8574520-B9F0-4B24-A11C-B924885570A1}" type="slidenum">
              <a:rPr lang="et-EE" smtClean="0"/>
              <a:t>‹#›</a:t>
            </a:fld>
            <a:endParaRPr lang="et-EE"/>
          </a:p>
        </p:txBody>
      </p:sp>
    </p:spTree>
    <p:extLst>
      <p:ext uri="{BB962C8B-B14F-4D97-AF65-F5344CB8AC3E}">
        <p14:creationId xmlns:p14="http://schemas.microsoft.com/office/powerpoint/2010/main" val="39353903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DFDF5-3013-9B5D-7881-29BC9654B613}"/>
              </a:ext>
            </a:extLst>
          </p:cNvPr>
          <p:cNvSpPr>
            <a:spLocks noGrp="1"/>
          </p:cNvSpPr>
          <p:nvPr>
            <p:ph type="title"/>
          </p:nvPr>
        </p:nvSpPr>
        <p:spPr/>
        <p:txBody>
          <a:bodyPr/>
          <a:lstStyle/>
          <a:p>
            <a:r>
              <a:rPr lang="en-US"/>
              <a:t>Click to edit Master title style</a:t>
            </a:r>
            <a:endParaRPr lang="et-EE"/>
          </a:p>
        </p:txBody>
      </p:sp>
      <p:sp>
        <p:nvSpPr>
          <p:cNvPr id="3" name="Content Placeholder 2">
            <a:extLst>
              <a:ext uri="{FF2B5EF4-FFF2-40B4-BE49-F238E27FC236}">
                <a16:creationId xmlns:a16="http://schemas.microsoft.com/office/drawing/2014/main" id="{8C93D7BC-11DE-264B-794A-78A8EEE477B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Content Placeholder 3">
            <a:extLst>
              <a:ext uri="{FF2B5EF4-FFF2-40B4-BE49-F238E27FC236}">
                <a16:creationId xmlns:a16="http://schemas.microsoft.com/office/drawing/2014/main" id="{50FCE275-D2CF-CBB4-7C07-18DFAF685B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Date Placeholder 4">
            <a:extLst>
              <a:ext uri="{FF2B5EF4-FFF2-40B4-BE49-F238E27FC236}">
                <a16:creationId xmlns:a16="http://schemas.microsoft.com/office/drawing/2014/main" id="{39D1E79D-CE15-2B76-E2D4-811347DEF868}"/>
              </a:ext>
            </a:extLst>
          </p:cNvPr>
          <p:cNvSpPr>
            <a:spLocks noGrp="1"/>
          </p:cNvSpPr>
          <p:nvPr>
            <p:ph type="dt" sz="half" idx="10"/>
          </p:nvPr>
        </p:nvSpPr>
        <p:spPr/>
        <p:txBody>
          <a:bodyPr/>
          <a:lstStyle/>
          <a:p>
            <a:fld id="{E7548307-E51B-490C-AD46-6AE8D042462E}" type="datetimeFigureOut">
              <a:rPr lang="et-EE" smtClean="0"/>
              <a:t>14.07.2024</a:t>
            </a:fld>
            <a:endParaRPr lang="et-EE"/>
          </a:p>
        </p:txBody>
      </p:sp>
      <p:sp>
        <p:nvSpPr>
          <p:cNvPr id="6" name="Footer Placeholder 5">
            <a:extLst>
              <a:ext uri="{FF2B5EF4-FFF2-40B4-BE49-F238E27FC236}">
                <a16:creationId xmlns:a16="http://schemas.microsoft.com/office/drawing/2014/main" id="{713A2E21-C194-9288-6440-F361EBC09335}"/>
              </a:ext>
            </a:extLst>
          </p:cNvPr>
          <p:cNvSpPr>
            <a:spLocks noGrp="1"/>
          </p:cNvSpPr>
          <p:nvPr>
            <p:ph type="ftr" sz="quarter" idx="11"/>
          </p:nvPr>
        </p:nvSpPr>
        <p:spPr/>
        <p:txBody>
          <a:bodyPr/>
          <a:lstStyle/>
          <a:p>
            <a:endParaRPr lang="et-EE"/>
          </a:p>
        </p:txBody>
      </p:sp>
      <p:sp>
        <p:nvSpPr>
          <p:cNvPr id="7" name="Slide Number Placeholder 6">
            <a:extLst>
              <a:ext uri="{FF2B5EF4-FFF2-40B4-BE49-F238E27FC236}">
                <a16:creationId xmlns:a16="http://schemas.microsoft.com/office/drawing/2014/main" id="{C7F3AFBC-B7AA-52E3-CA3A-C4296ADF92E0}"/>
              </a:ext>
            </a:extLst>
          </p:cNvPr>
          <p:cNvSpPr>
            <a:spLocks noGrp="1"/>
          </p:cNvSpPr>
          <p:nvPr>
            <p:ph type="sldNum" sz="quarter" idx="12"/>
          </p:nvPr>
        </p:nvSpPr>
        <p:spPr/>
        <p:txBody>
          <a:bodyPr/>
          <a:lstStyle/>
          <a:p>
            <a:fld id="{E8574520-B9F0-4B24-A11C-B924885570A1}" type="slidenum">
              <a:rPr lang="et-EE" smtClean="0"/>
              <a:t>‹#›</a:t>
            </a:fld>
            <a:endParaRPr lang="et-EE"/>
          </a:p>
        </p:txBody>
      </p:sp>
    </p:spTree>
    <p:extLst>
      <p:ext uri="{BB962C8B-B14F-4D97-AF65-F5344CB8AC3E}">
        <p14:creationId xmlns:p14="http://schemas.microsoft.com/office/powerpoint/2010/main" val="83270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2DE15-F8E2-329D-B21D-DBBDC0746CE6}"/>
              </a:ext>
            </a:extLst>
          </p:cNvPr>
          <p:cNvSpPr>
            <a:spLocks noGrp="1"/>
          </p:cNvSpPr>
          <p:nvPr>
            <p:ph type="title"/>
          </p:nvPr>
        </p:nvSpPr>
        <p:spPr>
          <a:xfrm>
            <a:off x="839788" y="365125"/>
            <a:ext cx="10515600" cy="1325563"/>
          </a:xfrm>
        </p:spPr>
        <p:txBody>
          <a:bodyPr/>
          <a:lstStyle/>
          <a:p>
            <a:r>
              <a:rPr lang="en-US"/>
              <a:t>Click to edit Master title style</a:t>
            </a:r>
            <a:endParaRPr lang="et-EE"/>
          </a:p>
        </p:txBody>
      </p:sp>
      <p:sp>
        <p:nvSpPr>
          <p:cNvPr id="3" name="Text Placeholder 2">
            <a:extLst>
              <a:ext uri="{FF2B5EF4-FFF2-40B4-BE49-F238E27FC236}">
                <a16:creationId xmlns:a16="http://schemas.microsoft.com/office/drawing/2014/main" id="{DDCAEF60-04AF-52F2-19EB-8D74E1C6A7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511439-9E5F-3BA5-3917-41D0EB0FA1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Text Placeholder 4">
            <a:extLst>
              <a:ext uri="{FF2B5EF4-FFF2-40B4-BE49-F238E27FC236}">
                <a16:creationId xmlns:a16="http://schemas.microsoft.com/office/drawing/2014/main" id="{CF6A1230-7E68-28F6-EB56-2F79809C75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CB25AF9-F073-914F-0DFD-6CF23E5035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7" name="Date Placeholder 6">
            <a:extLst>
              <a:ext uri="{FF2B5EF4-FFF2-40B4-BE49-F238E27FC236}">
                <a16:creationId xmlns:a16="http://schemas.microsoft.com/office/drawing/2014/main" id="{2914CE31-FC24-8122-DFD5-A759BBB23767}"/>
              </a:ext>
            </a:extLst>
          </p:cNvPr>
          <p:cNvSpPr>
            <a:spLocks noGrp="1"/>
          </p:cNvSpPr>
          <p:nvPr>
            <p:ph type="dt" sz="half" idx="10"/>
          </p:nvPr>
        </p:nvSpPr>
        <p:spPr/>
        <p:txBody>
          <a:bodyPr/>
          <a:lstStyle/>
          <a:p>
            <a:fld id="{E7548307-E51B-490C-AD46-6AE8D042462E}" type="datetimeFigureOut">
              <a:rPr lang="et-EE" smtClean="0"/>
              <a:t>14.07.2024</a:t>
            </a:fld>
            <a:endParaRPr lang="et-EE"/>
          </a:p>
        </p:txBody>
      </p:sp>
      <p:sp>
        <p:nvSpPr>
          <p:cNvPr id="8" name="Footer Placeholder 7">
            <a:extLst>
              <a:ext uri="{FF2B5EF4-FFF2-40B4-BE49-F238E27FC236}">
                <a16:creationId xmlns:a16="http://schemas.microsoft.com/office/drawing/2014/main" id="{EC76509A-2068-4502-8FE3-9C8EA22BFA14}"/>
              </a:ext>
            </a:extLst>
          </p:cNvPr>
          <p:cNvSpPr>
            <a:spLocks noGrp="1"/>
          </p:cNvSpPr>
          <p:nvPr>
            <p:ph type="ftr" sz="quarter" idx="11"/>
          </p:nvPr>
        </p:nvSpPr>
        <p:spPr/>
        <p:txBody>
          <a:bodyPr/>
          <a:lstStyle/>
          <a:p>
            <a:endParaRPr lang="et-EE"/>
          </a:p>
        </p:txBody>
      </p:sp>
      <p:sp>
        <p:nvSpPr>
          <p:cNvPr id="9" name="Slide Number Placeholder 8">
            <a:extLst>
              <a:ext uri="{FF2B5EF4-FFF2-40B4-BE49-F238E27FC236}">
                <a16:creationId xmlns:a16="http://schemas.microsoft.com/office/drawing/2014/main" id="{7652496F-A854-A946-2524-7C7EE209CDEA}"/>
              </a:ext>
            </a:extLst>
          </p:cNvPr>
          <p:cNvSpPr>
            <a:spLocks noGrp="1"/>
          </p:cNvSpPr>
          <p:nvPr>
            <p:ph type="sldNum" sz="quarter" idx="12"/>
          </p:nvPr>
        </p:nvSpPr>
        <p:spPr/>
        <p:txBody>
          <a:bodyPr/>
          <a:lstStyle/>
          <a:p>
            <a:fld id="{E8574520-B9F0-4B24-A11C-B924885570A1}" type="slidenum">
              <a:rPr lang="et-EE" smtClean="0"/>
              <a:t>‹#›</a:t>
            </a:fld>
            <a:endParaRPr lang="et-EE"/>
          </a:p>
        </p:txBody>
      </p:sp>
    </p:spTree>
    <p:extLst>
      <p:ext uri="{BB962C8B-B14F-4D97-AF65-F5344CB8AC3E}">
        <p14:creationId xmlns:p14="http://schemas.microsoft.com/office/powerpoint/2010/main" val="1162709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18F86-8962-1600-572B-014D4AA5DD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13AF9B-F2A7-410F-4A50-C1D485420D8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1F17AAC-2681-450B-6AA7-20069FBBFE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950647-3038-0278-E3B2-C8C34D65B74C}"/>
              </a:ext>
            </a:extLst>
          </p:cNvPr>
          <p:cNvSpPr>
            <a:spLocks noGrp="1"/>
          </p:cNvSpPr>
          <p:nvPr>
            <p:ph type="dt" sz="half" idx="10"/>
          </p:nvPr>
        </p:nvSpPr>
        <p:spPr/>
        <p:txBody>
          <a:bodyPr/>
          <a:lstStyle/>
          <a:p>
            <a:fld id="{A3F01E55-06A9-4A03-B3A8-AA0C64DBBD6D}" type="datetimeFigureOut">
              <a:rPr lang="en-US" smtClean="0"/>
              <a:t>7/14/2024</a:t>
            </a:fld>
            <a:endParaRPr lang="en-US"/>
          </a:p>
        </p:txBody>
      </p:sp>
      <p:sp>
        <p:nvSpPr>
          <p:cNvPr id="6" name="Footer Placeholder 5">
            <a:extLst>
              <a:ext uri="{FF2B5EF4-FFF2-40B4-BE49-F238E27FC236}">
                <a16:creationId xmlns:a16="http://schemas.microsoft.com/office/drawing/2014/main" id="{4B584AC4-E3BC-D9CB-5BFD-AECC7236D7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BA2D89-F727-006B-5F96-FD3C31F798A0}"/>
              </a:ext>
            </a:extLst>
          </p:cNvPr>
          <p:cNvSpPr>
            <a:spLocks noGrp="1"/>
          </p:cNvSpPr>
          <p:nvPr>
            <p:ph type="sldNum" sz="quarter" idx="12"/>
          </p:nvPr>
        </p:nvSpPr>
        <p:spPr/>
        <p:txBody>
          <a:bodyPr/>
          <a:lstStyle/>
          <a:p>
            <a:fld id="{0EBC0876-E3D4-4D7D-85F7-4C43C289BD89}" type="slidenum">
              <a:rPr lang="en-US" smtClean="0"/>
              <a:t>‹#›</a:t>
            </a:fld>
            <a:endParaRPr lang="en-US"/>
          </a:p>
        </p:txBody>
      </p:sp>
    </p:spTree>
    <p:extLst>
      <p:ext uri="{BB962C8B-B14F-4D97-AF65-F5344CB8AC3E}">
        <p14:creationId xmlns:p14="http://schemas.microsoft.com/office/powerpoint/2010/main" val="4512455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25097-6213-D1F9-B6BC-D7805FD85641}"/>
              </a:ext>
            </a:extLst>
          </p:cNvPr>
          <p:cNvSpPr>
            <a:spLocks noGrp="1"/>
          </p:cNvSpPr>
          <p:nvPr>
            <p:ph type="title"/>
          </p:nvPr>
        </p:nvSpPr>
        <p:spPr/>
        <p:txBody>
          <a:bodyPr/>
          <a:lstStyle/>
          <a:p>
            <a:r>
              <a:rPr lang="en-US"/>
              <a:t>Click to edit Master title style</a:t>
            </a:r>
            <a:endParaRPr lang="et-EE"/>
          </a:p>
        </p:txBody>
      </p:sp>
      <p:sp>
        <p:nvSpPr>
          <p:cNvPr id="3" name="Date Placeholder 2">
            <a:extLst>
              <a:ext uri="{FF2B5EF4-FFF2-40B4-BE49-F238E27FC236}">
                <a16:creationId xmlns:a16="http://schemas.microsoft.com/office/drawing/2014/main" id="{A6E4446D-4605-02D0-52F3-90E936E5567A}"/>
              </a:ext>
            </a:extLst>
          </p:cNvPr>
          <p:cNvSpPr>
            <a:spLocks noGrp="1"/>
          </p:cNvSpPr>
          <p:nvPr>
            <p:ph type="dt" sz="half" idx="10"/>
          </p:nvPr>
        </p:nvSpPr>
        <p:spPr/>
        <p:txBody>
          <a:bodyPr/>
          <a:lstStyle/>
          <a:p>
            <a:fld id="{E7548307-E51B-490C-AD46-6AE8D042462E}" type="datetimeFigureOut">
              <a:rPr lang="et-EE" smtClean="0"/>
              <a:t>14.07.2024</a:t>
            </a:fld>
            <a:endParaRPr lang="et-EE"/>
          </a:p>
        </p:txBody>
      </p:sp>
      <p:sp>
        <p:nvSpPr>
          <p:cNvPr id="4" name="Footer Placeholder 3">
            <a:extLst>
              <a:ext uri="{FF2B5EF4-FFF2-40B4-BE49-F238E27FC236}">
                <a16:creationId xmlns:a16="http://schemas.microsoft.com/office/drawing/2014/main" id="{7AA1169D-A8E4-930D-CDE3-9327223A3A3B}"/>
              </a:ext>
            </a:extLst>
          </p:cNvPr>
          <p:cNvSpPr>
            <a:spLocks noGrp="1"/>
          </p:cNvSpPr>
          <p:nvPr>
            <p:ph type="ftr" sz="quarter" idx="11"/>
          </p:nvPr>
        </p:nvSpPr>
        <p:spPr/>
        <p:txBody>
          <a:bodyPr/>
          <a:lstStyle/>
          <a:p>
            <a:endParaRPr lang="et-EE"/>
          </a:p>
        </p:txBody>
      </p:sp>
      <p:sp>
        <p:nvSpPr>
          <p:cNvPr id="5" name="Slide Number Placeholder 4">
            <a:extLst>
              <a:ext uri="{FF2B5EF4-FFF2-40B4-BE49-F238E27FC236}">
                <a16:creationId xmlns:a16="http://schemas.microsoft.com/office/drawing/2014/main" id="{DBAC6C27-9560-F90D-87AC-B96E75095F3E}"/>
              </a:ext>
            </a:extLst>
          </p:cNvPr>
          <p:cNvSpPr>
            <a:spLocks noGrp="1"/>
          </p:cNvSpPr>
          <p:nvPr>
            <p:ph type="sldNum" sz="quarter" idx="12"/>
          </p:nvPr>
        </p:nvSpPr>
        <p:spPr/>
        <p:txBody>
          <a:bodyPr/>
          <a:lstStyle/>
          <a:p>
            <a:fld id="{E8574520-B9F0-4B24-A11C-B924885570A1}" type="slidenum">
              <a:rPr lang="et-EE" smtClean="0"/>
              <a:t>‹#›</a:t>
            </a:fld>
            <a:endParaRPr lang="et-EE"/>
          </a:p>
        </p:txBody>
      </p:sp>
    </p:spTree>
    <p:extLst>
      <p:ext uri="{BB962C8B-B14F-4D97-AF65-F5344CB8AC3E}">
        <p14:creationId xmlns:p14="http://schemas.microsoft.com/office/powerpoint/2010/main" val="12014103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244E-A2C5-1E84-37D9-9C0ECEFF2D21}"/>
              </a:ext>
            </a:extLst>
          </p:cNvPr>
          <p:cNvSpPr>
            <a:spLocks noGrp="1"/>
          </p:cNvSpPr>
          <p:nvPr>
            <p:ph type="dt" sz="half" idx="10"/>
          </p:nvPr>
        </p:nvSpPr>
        <p:spPr/>
        <p:txBody>
          <a:bodyPr/>
          <a:lstStyle/>
          <a:p>
            <a:fld id="{E7548307-E51B-490C-AD46-6AE8D042462E}" type="datetimeFigureOut">
              <a:rPr lang="et-EE" smtClean="0"/>
              <a:t>14.07.2024</a:t>
            </a:fld>
            <a:endParaRPr lang="et-EE"/>
          </a:p>
        </p:txBody>
      </p:sp>
      <p:sp>
        <p:nvSpPr>
          <p:cNvPr id="3" name="Footer Placeholder 2">
            <a:extLst>
              <a:ext uri="{FF2B5EF4-FFF2-40B4-BE49-F238E27FC236}">
                <a16:creationId xmlns:a16="http://schemas.microsoft.com/office/drawing/2014/main" id="{DBC8D025-B4C4-F086-26FD-909D0359140C}"/>
              </a:ext>
            </a:extLst>
          </p:cNvPr>
          <p:cNvSpPr>
            <a:spLocks noGrp="1"/>
          </p:cNvSpPr>
          <p:nvPr>
            <p:ph type="ftr" sz="quarter" idx="11"/>
          </p:nvPr>
        </p:nvSpPr>
        <p:spPr/>
        <p:txBody>
          <a:bodyPr/>
          <a:lstStyle/>
          <a:p>
            <a:endParaRPr lang="et-EE"/>
          </a:p>
        </p:txBody>
      </p:sp>
      <p:sp>
        <p:nvSpPr>
          <p:cNvPr id="4" name="Slide Number Placeholder 3">
            <a:extLst>
              <a:ext uri="{FF2B5EF4-FFF2-40B4-BE49-F238E27FC236}">
                <a16:creationId xmlns:a16="http://schemas.microsoft.com/office/drawing/2014/main" id="{F5AF6247-DE3D-0AB2-E1D8-85D14DB63AD6}"/>
              </a:ext>
            </a:extLst>
          </p:cNvPr>
          <p:cNvSpPr>
            <a:spLocks noGrp="1"/>
          </p:cNvSpPr>
          <p:nvPr>
            <p:ph type="sldNum" sz="quarter" idx="12"/>
          </p:nvPr>
        </p:nvSpPr>
        <p:spPr/>
        <p:txBody>
          <a:bodyPr/>
          <a:lstStyle/>
          <a:p>
            <a:fld id="{E8574520-B9F0-4B24-A11C-B924885570A1}" type="slidenum">
              <a:rPr lang="et-EE" smtClean="0"/>
              <a:t>‹#›</a:t>
            </a:fld>
            <a:endParaRPr lang="et-EE"/>
          </a:p>
        </p:txBody>
      </p:sp>
    </p:spTree>
    <p:extLst>
      <p:ext uri="{BB962C8B-B14F-4D97-AF65-F5344CB8AC3E}">
        <p14:creationId xmlns:p14="http://schemas.microsoft.com/office/powerpoint/2010/main" val="18329642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41721-5D8B-B9AC-8E6D-3E0179AFC4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t-EE"/>
          </a:p>
        </p:txBody>
      </p:sp>
      <p:sp>
        <p:nvSpPr>
          <p:cNvPr id="3" name="Content Placeholder 2">
            <a:extLst>
              <a:ext uri="{FF2B5EF4-FFF2-40B4-BE49-F238E27FC236}">
                <a16:creationId xmlns:a16="http://schemas.microsoft.com/office/drawing/2014/main" id="{19224270-E2D7-6C7F-BEDD-44228DE889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Text Placeholder 3">
            <a:extLst>
              <a:ext uri="{FF2B5EF4-FFF2-40B4-BE49-F238E27FC236}">
                <a16:creationId xmlns:a16="http://schemas.microsoft.com/office/drawing/2014/main" id="{4764CAD5-8ADC-A330-1142-ECA69FF323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221862-11B4-83FC-FDC1-204DDEB1EC68}"/>
              </a:ext>
            </a:extLst>
          </p:cNvPr>
          <p:cNvSpPr>
            <a:spLocks noGrp="1"/>
          </p:cNvSpPr>
          <p:nvPr>
            <p:ph type="dt" sz="half" idx="10"/>
          </p:nvPr>
        </p:nvSpPr>
        <p:spPr/>
        <p:txBody>
          <a:bodyPr/>
          <a:lstStyle/>
          <a:p>
            <a:fld id="{E7548307-E51B-490C-AD46-6AE8D042462E}" type="datetimeFigureOut">
              <a:rPr lang="et-EE" smtClean="0"/>
              <a:t>14.07.2024</a:t>
            </a:fld>
            <a:endParaRPr lang="et-EE"/>
          </a:p>
        </p:txBody>
      </p:sp>
      <p:sp>
        <p:nvSpPr>
          <p:cNvPr id="6" name="Footer Placeholder 5">
            <a:extLst>
              <a:ext uri="{FF2B5EF4-FFF2-40B4-BE49-F238E27FC236}">
                <a16:creationId xmlns:a16="http://schemas.microsoft.com/office/drawing/2014/main" id="{E9E588DE-779A-6CEC-81AD-C0F87D12E92B}"/>
              </a:ext>
            </a:extLst>
          </p:cNvPr>
          <p:cNvSpPr>
            <a:spLocks noGrp="1"/>
          </p:cNvSpPr>
          <p:nvPr>
            <p:ph type="ftr" sz="quarter" idx="11"/>
          </p:nvPr>
        </p:nvSpPr>
        <p:spPr/>
        <p:txBody>
          <a:bodyPr/>
          <a:lstStyle/>
          <a:p>
            <a:endParaRPr lang="et-EE"/>
          </a:p>
        </p:txBody>
      </p:sp>
      <p:sp>
        <p:nvSpPr>
          <p:cNvPr id="7" name="Slide Number Placeholder 6">
            <a:extLst>
              <a:ext uri="{FF2B5EF4-FFF2-40B4-BE49-F238E27FC236}">
                <a16:creationId xmlns:a16="http://schemas.microsoft.com/office/drawing/2014/main" id="{C740D494-1BCC-80D8-FA77-4C35205BC6C5}"/>
              </a:ext>
            </a:extLst>
          </p:cNvPr>
          <p:cNvSpPr>
            <a:spLocks noGrp="1"/>
          </p:cNvSpPr>
          <p:nvPr>
            <p:ph type="sldNum" sz="quarter" idx="12"/>
          </p:nvPr>
        </p:nvSpPr>
        <p:spPr/>
        <p:txBody>
          <a:bodyPr/>
          <a:lstStyle/>
          <a:p>
            <a:fld id="{E8574520-B9F0-4B24-A11C-B924885570A1}" type="slidenum">
              <a:rPr lang="et-EE" smtClean="0"/>
              <a:t>‹#›</a:t>
            </a:fld>
            <a:endParaRPr lang="et-EE"/>
          </a:p>
        </p:txBody>
      </p:sp>
    </p:spTree>
    <p:extLst>
      <p:ext uri="{BB962C8B-B14F-4D97-AF65-F5344CB8AC3E}">
        <p14:creationId xmlns:p14="http://schemas.microsoft.com/office/powerpoint/2010/main" val="23623751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2B5A8-482E-3825-043B-CE5615DDF4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t-EE"/>
          </a:p>
        </p:txBody>
      </p:sp>
      <p:sp>
        <p:nvSpPr>
          <p:cNvPr id="3" name="Picture Placeholder 2">
            <a:extLst>
              <a:ext uri="{FF2B5EF4-FFF2-40B4-BE49-F238E27FC236}">
                <a16:creationId xmlns:a16="http://schemas.microsoft.com/office/drawing/2014/main" id="{8CF54A99-81F5-04A2-454A-CF12E45D7F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t-EE"/>
          </a:p>
        </p:txBody>
      </p:sp>
      <p:sp>
        <p:nvSpPr>
          <p:cNvPr id="4" name="Text Placeholder 3">
            <a:extLst>
              <a:ext uri="{FF2B5EF4-FFF2-40B4-BE49-F238E27FC236}">
                <a16:creationId xmlns:a16="http://schemas.microsoft.com/office/drawing/2014/main" id="{C02E4012-8C00-8227-54A4-465427172D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2843D1-C7BC-B2BF-0092-26FDEFD88F79}"/>
              </a:ext>
            </a:extLst>
          </p:cNvPr>
          <p:cNvSpPr>
            <a:spLocks noGrp="1"/>
          </p:cNvSpPr>
          <p:nvPr>
            <p:ph type="dt" sz="half" idx="10"/>
          </p:nvPr>
        </p:nvSpPr>
        <p:spPr/>
        <p:txBody>
          <a:bodyPr/>
          <a:lstStyle/>
          <a:p>
            <a:fld id="{E7548307-E51B-490C-AD46-6AE8D042462E}" type="datetimeFigureOut">
              <a:rPr lang="et-EE" smtClean="0"/>
              <a:t>14.07.2024</a:t>
            </a:fld>
            <a:endParaRPr lang="et-EE"/>
          </a:p>
        </p:txBody>
      </p:sp>
      <p:sp>
        <p:nvSpPr>
          <p:cNvPr id="6" name="Footer Placeholder 5">
            <a:extLst>
              <a:ext uri="{FF2B5EF4-FFF2-40B4-BE49-F238E27FC236}">
                <a16:creationId xmlns:a16="http://schemas.microsoft.com/office/drawing/2014/main" id="{E25E8E23-8525-324A-A5E9-8BE3865D5668}"/>
              </a:ext>
            </a:extLst>
          </p:cNvPr>
          <p:cNvSpPr>
            <a:spLocks noGrp="1"/>
          </p:cNvSpPr>
          <p:nvPr>
            <p:ph type="ftr" sz="quarter" idx="11"/>
          </p:nvPr>
        </p:nvSpPr>
        <p:spPr/>
        <p:txBody>
          <a:bodyPr/>
          <a:lstStyle/>
          <a:p>
            <a:endParaRPr lang="et-EE"/>
          </a:p>
        </p:txBody>
      </p:sp>
      <p:sp>
        <p:nvSpPr>
          <p:cNvPr id="7" name="Slide Number Placeholder 6">
            <a:extLst>
              <a:ext uri="{FF2B5EF4-FFF2-40B4-BE49-F238E27FC236}">
                <a16:creationId xmlns:a16="http://schemas.microsoft.com/office/drawing/2014/main" id="{7C20AB26-387C-431F-3874-B9F698FDE629}"/>
              </a:ext>
            </a:extLst>
          </p:cNvPr>
          <p:cNvSpPr>
            <a:spLocks noGrp="1"/>
          </p:cNvSpPr>
          <p:nvPr>
            <p:ph type="sldNum" sz="quarter" idx="12"/>
          </p:nvPr>
        </p:nvSpPr>
        <p:spPr/>
        <p:txBody>
          <a:bodyPr/>
          <a:lstStyle/>
          <a:p>
            <a:fld id="{E8574520-B9F0-4B24-A11C-B924885570A1}" type="slidenum">
              <a:rPr lang="et-EE" smtClean="0"/>
              <a:t>‹#›</a:t>
            </a:fld>
            <a:endParaRPr lang="et-EE"/>
          </a:p>
        </p:txBody>
      </p:sp>
    </p:spTree>
    <p:extLst>
      <p:ext uri="{BB962C8B-B14F-4D97-AF65-F5344CB8AC3E}">
        <p14:creationId xmlns:p14="http://schemas.microsoft.com/office/powerpoint/2010/main" val="7408435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C685D-2A3E-B2A2-39DA-C773560D0BA5}"/>
              </a:ext>
            </a:extLst>
          </p:cNvPr>
          <p:cNvSpPr>
            <a:spLocks noGrp="1"/>
          </p:cNvSpPr>
          <p:nvPr>
            <p:ph type="title"/>
          </p:nvPr>
        </p:nvSpPr>
        <p:spPr/>
        <p:txBody>
          <a:bodyPr/>
          <a:lstStyle/>
          <a:p>
            <a:r>
              <a:rPr lang="en-US"/>
              <a:t>Click to edit Master title style</a:t>
            </a:r>
            <a:endParaRPr lang="et-EE"/>
          </a:p>
        </p:txBody>
      </p:sp>
      <p:sp>
        <p:nvSpPr>
          <p:cNvPr id="3" name="Vertical Text Placeholder 2">
            <a:extLst>
              <a:ext uri="{FF2B5EF4-FFF2-40B4-BE49-F238E27FC236}">
                <a16:creationId xmlns:a16="http://schemas.microsoft.com/office/drawing/2014/main" id="{D817675D-F206-51E9-D492-DB8E3EDB4D0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a:extLst>
              <a:ext uri="{FF2B5EF4-FFF2-40B4-BE49-F238E27FC236}">
                <a16:creationId xmlns:a16="http://schemas.microsoft.com/office/drawing/2014/main" id="{A675180E-637C-FCDB-FE1F-768A9E7BACA8}"/>
              </a:ext>
            </a:extLst>
          </p:cNvPr>
          <p:cNvSpPr>
            <a:spLocks noGrp="1"/>
          </p:cNvSpPr>
          <p:nvPr>
            <p:ph type="dt" sz="half" idx="10"/>
          </p:nvPr>
        </p:nvSpPr>
        <p:spPr/>
        <p:txBody>
          <a:bodyPr/>
          <a:lstStyle/>
          <a:p>
            <a:fld id="{E7548307-E51B-490C-AD46-6AE8D042462E}" type="datetimeFigureOut">
              <a:rPr lang="et-EE" smtClean="0"/>
              <a:t>14.07.2024</a:t>
            </a:fld>
            <a:endParaRPr lang="et-EE"/>
          </a:p>
        </p:txBody>
      </p:sp>
      <p:sp>
        <p:nvSpPr>
          <p:cNvPr id="5" name="Footer Placeholder 4">
            <a:extLst>
              <a:ext uri="{FF2B5EF4-FFF2-40B4-BE49-F238E27FC236}">
                <a16:creationId xmlns:a16="http://schemas.microsoft.com/office/drawing/2014/main" id="{9F472036-2BF6-C0AF-14F5-E79BC632CA25}"/>
              </a:ext>
            </a:extLst>
          </p:cNvPr>
          <p:cNvSpPr>
            <a:spLocks noGrp="1"/>
          </p:cNvSpPr>
          <p:nvPr>
            <p:ph type="ftr" sz="quarter" idx="11"/>
          </p:nvPr>
        </p:nvSpPr>
        <p:spPr/>
        <p:txBody>
          <a:bodyPr/>
          <a:lstStyle/>
          <a:p>
            <a:endParaRPr lang="et-EE"/>
          </a:p>
        </p:txBody>
      </p:sp>
      <p:sp>
        <p:nvSpPr>
          <p:cNvPr id="6" name="Slide Number Placeholder 5">
            <a:extLst>
              <a:ext uri="{FF2B5EF4-FFF2-40B4-BE49-F238E27FC236}">
                <a16:creationId xmlns:a16="http://schemas.microsoft.com/office/drawing/2014/main" id="{1B7D0AE7-7073-C31E-C4C6-50B29B8A158D}"/>
              </a:ext>
            </a:extLst>
          </p:cNvPr>
          <p:cNvSpPr>
            <a:spLocks noGrp="1"/>
          </p:cNvSpPr>
          <p:nvPr>
            <p:ph type="sldNum" sz="quarter" idx="12"/>
          </p:nvPr>
        </p:nvSpPr>
        <p:spPr/>
        <p:txBody>
          <a:bodyPr/>
          <a:lstStyle/>
          <a:p>
            <a:fld id="{E8574520-B9F0-4B24-A11C-B924885570A1}" type="slidenum">
              <a:rPr lang="et-EE" smtClean="0"/>
              <a:t>‹#›</a:t>
            </a:fld>
            <a:endParaRPr lang="et-EE"/>
          </a:p>
        </p:txBody>
      </p:sp>
    </p:spTree>
    <p:extLst>
      <p:ext uri="{BB962C8B-B14F-4D97-AF65-F5344CB8AC3E}">
        <p14:creationId xmlns:p14="http://schemas.microsoft.com/office/powerpoint/2010/main" val="1969186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DF8FA0-126A-9678-EDA4-3BB78158D06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t-EE"/>
          </a:p>
        </p:txBody>
      </p:sp>
      <p:sp>
        <p:nvSpPr>
          <p:cNvPr id="3" name="Vertical Text Placeholder 2">
            <a:extLst>
              <a:ext uri="{FF2B5EF4-FFF2-40B4-BE49-F238E27FC236}">
                <a16:creationId xmlns:a16="http://schemas.microsoft.com/office/drawing/2014/main" id="{4EEF7682-AA57-80F9-F635-646DA7CFBDB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a:extLst>
              <a:ext uri="{FF2B5EF4-FFF2-40B4-BE49-F238E27FC236}">
                <a16:creationId xmlns:a16="http://schemas.microsoft.com/office/drawing/2014/main" id="{3954F1FE-734E-05E7-DC9B-3DC4AAD7501F}"/>
              </a:ext>
            </a:extLst>
          </p:cNvPr>
          <p:cNvSpPr>
            <a:spLocks noGrp="1"/>
          </p:cNvSpPr>
          <p:nvPr>
            <p:ph type="dt" sz="half" idx="10"/>
          </p:nvPr>
        </p:nvSpPr>
        <p:spPr/>
        <p:txBody>
          <a:bodyPr/>
          <a:lstStyle/>
          <a:p>
            <a:fld id="{E7548307-E51B-490C-AD46-6AE8D042462E}" type="datetimeFigureOut">
              <a:rPr lang="et-EE" smtClean="0"/>
              <a:t>14.07.2024</a:t>
            </a:fld>
            <a:endParaRPr lang="et-EE"/>
          </a:p>
        </p:txBody>
      </p:sp>
      <p:sp>
        <p:nvSpPr>
          <p:cNvPr id="5" name="Footer Placeholder 4">
            <a:extLst>
              <a:ext uri="{FF2B5EF4-FFF2-40B4-BE49-F238E27FC236}">
                <a16:creationId xmlns:a16="http://schemas.microsoft.com/office/drawing/2014/main" id="{B91124B7-3F2D-3B57-1141-18702898C7EF}"/>
              </a:ext>
            </a:extLst>
          </p:cNvPr>
          <p:cNvSpPr>
            <a:spLocks noGrp="1"/>
          </p:cNvSpPr>
          <p:nvPr>
            <p:ph type="ftr" sz="quarter" idx="11"/>
          </p:nvPr>
        </p:nvSpPr>
        <p:spPr/>
        <p:txBody>
          <a:bodyPr/>
          <a:lstStyle/>
          <a:p>
            <a:endParaRPr lang="et-EE"/>
          </a:p>
        </p:txBody>
      </p:sp>
      <p:sp>
        <p:nvSpPr>
          <p:cNvPr id="6" name="Slide Number Placeholder 5">
            <a:extLst>
              <a:ext uri="{FF2B5EF4-FFF2-40B4-BE49-F238E27FC236}">
                <a16:creationId xmlns:a16="http://schemas.microsoft.com/office/drawing/2014/main" id="{869462BA-5A84-4D8D-6E53-6F64096768C3}"/>
              </a:ext>
            </a:extLst>
          </p:cNvPr>
          <p:cNvSpPr>
            <a:spLocks noGrp="1"/>
          </p:cNvSpPr>
          <p:nvPr>
            <p:ph type="sldNum" sz="quarter" idx="12"/>
          </p:nvPr>
        </p:nvSpPr>
        <p:spPr/>
        <p:txBody>
          <a:bodyPr/>
          <a:lstStyle/>
          <a:p>
            <a:fld id="{E8574520-B9F0-4B24-A11C-B924885570A1}" type="slidenum">
              <a:rPr lang="et-EE" smtClean="0"/>
              <a:t>‹#›</a:t>
            </a:fld>
            <a:endParaRPr lang="et-EE"/>
          </a:p>
        </p:txBody>
      </p:sp>
    </p:spTree>
    <p:extLst>
      <p:ext uri="{BB962C8B-B14F-4D97-AF65-F5344CB8AC3E}">
        <p14:creationId xmlns:p14="http://schemas.microsoft.com/office/powerpoint/2010/main" val="2301956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Tiitelslaid">
    <p:spTree>
      <p:nvGrpSpPr>
        <p:cNvPr id="1" name=""/>
        <p:cNvGrpSpPr/>
        <p:nvPr/>
      </p:nvGrpSpPr>
      <p:grpSpPr>
        <a:xfrm>
          <a:off x="0" y="0"/>
          <a:ext cx="0" cy="0"/>
          <a:chOff x="0" y="0"/>
          <a:chExt cx="0" cy="0"/>
        </a:xfrm>
      </p:grpSpPr>
      <p:sp>
        <p:nvSpPr>
          <p:cNvPr id="2" name="Pealkiri 1"/>
          <p:cNvSpPr>
            <a:spLocks noGrp="1"/>
          </p:cNvSpPr>
          <p:nvPr>
            <p:ph type="ctrTitle" hasCustomPrompt="1"/>
          </p:nvPr>
        </p:nvSpPr>
        <p:spPr>
          <a:xfrm>
            <a:off x="669611" y="892111"/>
            <a:ext cx="10825704" cy="1193575"/>
          </a:xfrm>
          <a:prstGeom prst="rect">
            <a:avLst/>
          </a:prstGeom>
        </p:spPr>
        <p:txBody>
          <a:bodyPr anchor="t" anchorCtr="0"/>
          <a:lstStyle>
            <a:lvl1pPr algn="l">
              <a:defRPr sz="3999" baseline="0">
                <a:solidFill>
                  <a:srgbClr val="006EB5"/>
                </a:solidFill>
                <a:latin typeface="Roboto Condensed" pitchFamily="2" charset="0"/>
                <a:ea typeface="Roboto Cn" pitchFamily="2" charset="0"/>
              </a:defRPr>
            </a:lvl1pPr>
          </a:lstStyle>
          <a:p>
            <a:r>
              <a:rPr lang="et-EE" dirty="0"/>
              <a:t>Slaidi </a:t>
            </a:r>
            <a:br>
              <a:rPr lang="et-EE" dirty="0"/>
            </a:br>
            <a:r>
              <a:rPr lang="et-EE" dirty="0"/>
              <a:t>pealkiri</a:t>
            </a:r>
          </a:p>
        </p:txBody>
      </p:sp>
      <p:sp>
        <p:nvSpPr>
          <p:cNvPr id="3" name="Alapealkiri 2"/>
          <p:cNvSpPr>
            <a:spLocks noGrp="1"/>
          </p:cNvSpPr>
          <p:nvPr>
            <p:ph type="subTitle" idx="1" hasCustomPrompt="1"/>
          </p:nvPr>
        </p:nvSpPr>
        <p:spPr>
          <a:xfrm>
            <a:off x="669610" y="2412746"/>
            <a:ext cx="10825704" cy="3710206"/>
          </a:xfrm>
          <a:prstGeom prst="rect">
            <a:avLst/>
          </a:prstGeom>
        </p:spPr>
        <p:txBody>
          <a:bodyPr/>
          <a:lstStyle>
            <a:lvl1pPr marL="457086" marR="0" indent="-457086" algn="l" defTabSz="914172"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sz="3000" baseline="0">
                <a:solidFill>
                  <a:schemeClr val="tx1">
                    <a:lumMod val="65000"/>
                    <a:lumOff val="35000"/>
                  </a:schemeClr>
                </a:solidFill>
                <a:latin typeface="Roboto Condensed" pitchFamily="2" charset="0"/>
                <a:ea typeface="Roboto Condensed" pitchFamily="2" charset="0"/>
              </a:defRPr>
            </a:lvl1pPr>
            <a:lvl2pPr marL="457086" indent="0" algn="ctr">
              <a:buNone/>
              <a:defRPr sz="2000"/>
            </a:lvl2pPr>
            <a:lvl3pPr marL="914172" indent="0" algn="ctr">
              <a:buNone/>
              <a:defRPr sz="1800"/>
            </a:lvl3pPr>
            <a:lvl4pPr marL="1371257" indent="0" algn="ctr">
              <a:buNone/>
              <a:defRPr sz="1600"/>
            </a:lvl4pPr>
            <a:lvl5pPr marL="1828343" indent="0" algn="ctr">
              <a:buNone/>
              <a:defRPr sz="1600"/>
            </a:lvl5pPr>
            <a:lvl6pPr marL="2285429" indent="0" algn="ctr">
              <a:buNone/>
              <a:defRPr sz="1600"/>
            </a:lvl6pPr>
            <a:lvl7pPr marL="2742514" indent="0" algn="ctr">
              <a:buNone/>
              <a:defRPr sz="1600"/>
            </a:lvl7pPr>
            <a:lvl8pPr marL="3199600" indent="0" algn="ctr">
              <a:buNone/>
              <a:defRPr sz="1600"/>
            </a:lvl8pPr>
            <a:lvl9pPr marL="3656686" indent="0" algn="ctr">
              <a:buNone/>
              <a:defRPr sz="1600"/>
            </a:lvl9pPr>
          </a:lstStyle>
          <a:p>
            <a:r>
              <a:rPr lang="et-EE" dirty="0"/>
              <a:t>Sisutekst 30 </a:t>
            </a:r>
            <a:r>
              <a:rPr lang="et-EE" dirty="0" err="1"/>
              <a:t>pt</a:t>
            </a:r>
            <a:r>
              <a:rPr lang="et-EE" dirty="0"/>
              <a:t> ühes tulbas </a:t>
            </a:r>
            <a:r>
              <a:rPr lang="et-EE" dirty="0" err="1"/>
              <a:t>bulletitega</a:t>
            </a:r>
            <a:endParaRPr lang="et-EE" dirty="0"/>
          </a:p>
          <a:p>
            <a:r>
              <a:rPr lang="et-EE" dirty="0"/>
              <a:t>Sisutekst 30 </a:t>
            </a:r>
            <a:r>
              <a:rPr lang="et-EE" dirty="0" err="1"/>
              <a:t>pt</a:t>
            </a:r>
            <a:r>
              <a:rPr lang="et-EE" dirty="0"/>
              <a:t> ühes tulbas </a:t>
            </a:r>
            <a:r>
              <a:rPr lang="et-EE" dirty="0" err="1"/>
              <a:t>bulletitega</a:t>
            </a:r>
            <a:endParaRPr lang="et-EE" dirty="0"/>
          </a:p>
          <a:p>
            <a:r>
              <a:rPr lang="et-EE" dirty="0"/>
              <a:t>Sisutekst 30 </a:t>
            </a:r>
            <a:r>
              <a:rPr lang="et-EE" dirty="0" err="1"/>
              <a:t>pt</a:t>
            </a:r>
            <a:r>
              <a:rPr lang="et-EE" dirty="0"/>
              <a:t> ühes tulbas </a:t>
            </a:r>
            <a:r>
              <a:rPr lang="et-EE" dirty="0" err="1"/>
              <a:t>bulletitega</a:t>
            </a:r>
            <a:endParaRPr lang="et-EE" dirty="0"/>
          </a:p>
          <a:p>
            <a:endParaRPr lang="et-EE" dirty="0"/>
          </a:p>
          <a:p>
            <a:endParaRPr lang="et-EE" dirty="0"/>
          </a:p>
        </p:txBody>
      </p:sp>
      <p:sp>
        <p:nvSpPr>
          <p:cNvPr id="5" name="Slaidinumbri kohatäide 6"/>
          <p:cNvSpPr>
            <a:spLocks noGrp="1"/>
          </p:cNvSpPr>
          <p:nvPr>
            <p:ph type="sldNum" sz="quarter" idx="12"/>
          </p:nvPr>
        </p:nvSpPr>
        <p:spPr>
          <a:xfrm>
            <a:off x="11506200" y="6243147"/>
            <a:ext cx="685800" cy="320619"/>
          </a:xfrm>
          <a:prstGeom prst="rect">
            <a:avLst/>
          </a:prstGeom>
        </p:spPr>
        <p:txBody>
          <a:bodyPr/>
          <a:lstStyle>
            <a:lvl1pPr>
              <a:defRPr sz="1200">
                <a:solidFill>
                  <a:schemeClr val="tx1">
                    <a:lumMod val="65000"/>
                    <a:lumOff val="35000"/>
                  </a:schemeClr>
                </a:solidFill>
                <a:latin typeface="Roboto Condensed" pitchFamily="2" charset="0"/>
                <a:ea typeface="Roboto Condensed" pitchFamily="2" charset="0"/>
              </a:defRPr>
            </a:lvl1pPr>
          </a:lstStyle>
          <a:p>
            <a:pPr defTabSz="914172"/>
            <a:fld id="{55D3455C-CC93-40B7-810A-2FD3F67FB7F7}" type="slidenum">
              <a:rPr lang="et-EE" smtClean="0">
                <a:solidFill>
                  <a:prstClr val="black">
                    <a:lumMod val="65000"/>
                    <a:lumOff val="35000"/>
                  </a:prstClr>
                </a:solidFill>
              </a:rPr>
              <a:pPr defTabSz="914172"/>
              <a:t>‹#›</a:t>
            </a:fld>
            <a:endParaRPr lang="et-EE" dirty="0">
              <a:solidFill>
                <a:prstClr val="black">
                  <a:lumMod val="65000"/>
                  <a:lumOff val="35000"/>
                </a:prstClr>
              </a:solidFill>
            </a:endParaRPr>
          </a:p>
        </p:txBody>
      </p:sp>
      <p:sp>
        <p:nvSpPr>
          <p:cNvPr id="6" name="Teksti kohatäide 5"/>
          <p:cNvSpPr>
            <a:spLocks noGrp="1"/>
          </p:cNvSpPr>
          <p:nvPr>
            <p:ph type="body" sz="quarter" idx="13" hasCustomPrompt="1"/>
          </p:nvPr>
        </p:nvSpPr>
        <p:spPr>
          <a:xfrm>
            <a:off x="9561377" y="208057"/>
            <a:ext cx="2454275" cy="330099"/>
          </a:xfrm>
          <a:prstGeom prst="rect">
            <a:avLst/>
          </a:prstGeom>
        </p:spPr>
        <p:txBody>
          <a:bodyPr/>
          <a:lstStyle>
            <a:lvl1pPr marL="0" indent="0" algn="r">
              <a:buNone/>
              <a:defRPr sz="1400">
                <a:solidFill>
                  <a:schemeClr val="bg1">
                    <a:lumMod val="50000"/>
                  </a:schemeClr>
                </a:solidFill>
                <a:latin typeface="Roboto Condensed" pitchFamily="2" charset="0"/>
                <a:ea typeface="Roboto Condensed" pitchFamily="2" charset="0"/>
              </a:defRPr>
            </a:lvl1pPr>
            <a:lvl2pPr marL="457086" indent="0">
              <a:buNone/>
              <a:defRPr sz="1400">
                <a:solidFill>
                  <a:schemeClr val="bg1">
                    <a:lumMod val="50000"/>
                  </a:schemeClr>
                </a:solidFill>
                <a:latin typeface="Roboto Condensed" pitchFamily="2" charset="0"/>
                <a:ea typeface="Roboto Condensed" pitchFamily="2" charset="0"/>
              </a:defRPr>
            </a:lvl2pPr>
            <a:lvl3pPr marL="914172" indent="0">
              <a:buNone/>
              <a:defRPr sz="1400">
                <a:solidFill>
                  <a:schemeClr val="bg1">
                    <a:lumMod val="50000"/>
                  </a:schemeClr>
                </a:solidFill>
                <a:latin typeface="Roboto Condensed" pitchFamily="2" charset="0"/>
                <a:ea typeface="Roboto Condensed" pitchFamily="2" charset="0"/>
              </a:defRPr>
            </a:lvl3pPr>
            <a:lvl4pPr marL="1371257" indent="0">
              <a:buNone/>
              <a:defRPr sz="1400">
                <a:solidFill>
                  <a:schemeClr val="bg1">
                    <a:lumMod val="50000"/>
                  </a:schemeClr>
                </a:solidFill>
                <a:latin typeface="Roboto Condensed" pitchFamily="2" charset="0"/>
                <a:ea typeface="Roboto Condensed" pitchFamily="2" charset="0"/>
              </a:defRPr>
            </a:lvl4pPr>
            <a:lvl5pPr>
              <a:defRPr sz="1400">
                <a:solidFill>
                  <a:schemeClr val="bg1">
                    <a:lumMod val="50000"/>
                  </a:schemeClr>
                </a:solidFill>
                <a:latin typeface="Roboto Condensed" pitchFamily="2" charset="0"/>
                <a:ea typeface="Roboto Condensed" pitchFamily="2" charset="0"/>
              </a:defRPr>
            </a:lvl5pPr>
          </a:lstStyle>
          <a:p>
            <a:pPr lvl="0"/>
            <a:r>
              <a:rPr lang="et-EE" dirty="0"/>
              <a:t>teemapealkiri</a:t>
            </a:r>
          </a:p>
        </p:txBody>
      </p:sp>
    </p:spTree>
    <p:extLst>
      <p:ext uri="{BB962C8B-B14F-4D97-AF65-F5344CB8AC3E}">
        <p14:creationId xmlns:p14="http://schemas.microsoft.com/office/powerpoint/2010/main" val="21603286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itelslaid">
    <p:spTree>
      <p:nvGrpSpPr>
        <p:cNvPr id="1" name=""/>
        <p:cNvGrpSpPr/>
        <p:nvPr/>
      </p:nvGrpSpPr>
      <p:grpSpPr>
        <a:xfrm>
          <a:off x="0" y="0"/>
          <a:ext cx="0" cy="0"/>
          <a:chOff x="0" y="0"/>
          <a:chExt cx="0" cy="0"/>
        </a:xfrm>
      </p:grpSpPr>
      <p:sp>
        <p:nvSpPr>
          <p:cNvPr id="2" name="Pealkiri 1"/>
          <p:cNvSpPr>
            <a:spLocks noGrp="1"/>
          </p:cNvSpPr>
          <p:nvPr>
            <p:ph type="ctrTitle" hasCustomPrompt="1"/>
          </p:nvPr>
        </p:nvSpPr>
        <p:spPr>
          <a:xfrm>
            <a:off x="669611" y="892110"/>
            <a:ext cx="10825704" cy="1193575"/>
          </a:xfrm>
          <a:prstGeom prst="rect">
            <a:avLst/>
          </a:prstGeom>
        </p:spPr>
        <p:txBody>
          <a:bodyPr anchor="t" anchorCtr="0"/>
          <a:lstStyle>
            <a:lvl1pPr algn="l">
              <a:defRPr sz="4000" baseline="0">
                <a:solidFill>
                  <a:srgbClr val="006EB5"/>
                </a:solidFill>
                <a:latin typeface="Roboto Condensed" pitchFamily="2" charset="0"/>
                <a:ea typeface="Roboto Cn" pitchFamily="2" charset="0"/>
              </a:defRPr>
            </a:lvl1pPr>
          </a:lstStyle>
          <a:p>
            <a:r>
              <a:rPr lang="et-EE" dirty="0"/>
              <a:t>Slaidi </a:t>
            </a:r>
            <a:br>
              <a:rPr lang="et-EE" dirty="0"/>
            </a:br>
            <a:r>
              <a:rPr lang="et-EE" dirty="0"/>
              <a:t>pealkiri</a:t>
            </a:r>
          </a:p>
        </p:txBody>
      </p:sp>
      <p:sp>
        <p:nvSpPr>
          <p:cNvPr id="3" name="Alapealkiri 2"/>
          <p:cNvSpPr>
            <a:spLocks noGrp="1"/>
          </p:cNvSpPr>
          <p:nvPr>
            <p:ph type="subTitle" idx="1" hasCustomPrompt="1"/>
          </p:nvPr>
        </p:nvSpPr>
        <p:spPr>
          <a:xfrm>
            <a:off x="669610" y="2412746"/>
            <a:ext cx="10825704" cy="3710206"/>
          </a:xfrm>
          <a:prstGeom prst="rect">
            <a:avLst/>
          </a:prstGeom>
        </p:spPr>
        <p:txBody>
          <a:bodyPr/>
          <a:lstStyle>
            <a:lvl1pPr marL="0" indent="0" algn="l">
              <a:buNone/>
              <a:defRPr sz="3000" baseline="0">
                <a:solidFill>
                  <a:schemeClr val="tx1">
                    <a:lumMod val="65000"/>
                    <a:lumOff val="35000"/>
                  </a:schemeClr>
                </a:solidFill>
                <a:latin typeface="Roboto Condensed" pitchFamily="2" charset="0"/>
                <a:ea typeface="Roboto Condensed"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t-EE" dirty="0"/>
              <a:t>Sisutekst 30pt ühes tulbas</a:t>
            </a:r>
          </a:p>
        </p:txBody>
      </p:sp>
      <p:sp>
        <p:nvSpPr>
          <p:cNvPr id="12" name="Slaidinumbri kohatäide 6"/>
          <p:cNvSpPr>
            <a:spLocks noGrp="1"/>
          </p:cNvSpPr>
          <p:nvPr>
            <p:ph type="sldNum" sz="quarter" idx="12"/>
          </p:nvPr>
        </p:nvSpPr>
        <p:spPr>
          <a:xfrm>
            <a:off x="11506200" y="6243146"/>
            <a:ext cx="685800" cy="320619"/>
          </a:xfrm>
          <a:prstGeom prst="rect">
            <a:avLst/>
          </a:prstGeom>
        </p:spPr>
        <p:txBody>
          <a:bodyPr/>
          <a:lstStyle>
            <a:lvl1pPr>
              <a:defRPr sz="1200">
                <a:solidFill>
                  <a:schemeClr val="tx1">
                    <a:lumMod val="65000"/>
                    <a:lumOff val="35000"/>
                  </a:schemeClr>
                </a:solidFill>
                <a:latin typeface="Roboto Condensed" pitchFamily="2" charset="0"/>
                <a:ea typeface="Roboto Condensed" pitchFamily="2" charset="0"/>
              </a:defRPr>
            </a:lvl1pPr>
          </a:lstStyle>
          <a:p>
            <a:fld id="{55D3455C-CC93-40B7-810A-2FD3F67FB7F7}" type="slidenum">
              <a:rPr lang="et-EE" smtClean="0"/>
              <a:pPr/>
              <a:t>‹#›</a:t>
            </a:fld>
            <a:endParaRPr lang="et-EE" dirty="0"/>
          </a:p>
        </p:txBody>
      </p:sp>
      <p:sp>
        <p:nvSpPr>
          <p:cNvPr id="5" name="Teksti kohatäide 5"/>
          <p:cNvSpPr>
            <a:spLocks noGrp="1"/>
          </p:cNvSpPr>
          <p:nvPr>
            <p:ph type="body" sz="quarter" idx="13" hasCustomPrompt="1"/>
          </p:nvPr>
        </p:nvSpPr>
        <p:spPr>
          <a:xfrm>
            <a:off x="9561376" y="208056"/>
            <a:ext cx="2454275" cy="330099"/>
          </a:xfrm>
          <a:prstGeom prst="rect">
            <a:avLst/>
          </a:prstGeom>
        </p:spPr>
        <p:txBody>
          <a:bodyPr/>
          <a:lstStyle>
            <a:lvl1pPr marL="0" indent="0" algn="r">
              <a:buNone/>
              <a:defRPr sz="1400" baseline="0">
                <a:solidFill>
                  <a:schemeClr val="bg1">
                    <a:lumMod val="50000"/>
                  </a:schemeClr>
                </a:solidFill>
                <a:latin typeface="Roboto Condensed" pitchFamily="2" charset="0"/>
                <a:ea typeface="Roboto Condensed" pitchFamily="2" charset="0"/>
              </a:defRPr>
            </a:lvl1pPr>
            <a:lvl2pPr marL="457200" indent="0">
              <a:buNone/>
              <a:defRPr sz="1400">
                <a:solidFill>
                  <a:schemeClr val="bg1">
                    <a:lumMod val="50000"/>
                  </a:schemeClr>
                </a:solidFill>
                <a:latin typeface="Roboto Condensed" pitchFamily="2" charset="0"/>
                <a:ea typeface="Roboto Condensed" pitchFamily="2" charset="0"/>
              </a:defRPr>
            </a:lvl2pPr>
            <a:lvl3pPr marL="914400" indent="0">
              <a:buNone/>
              <a:defRPr sz="1400">
                <a:solidFill>
                  <a:schemeClr val="bg1">
                    <a:lumMod val="50000"/>
                  </a:schemeClr>
                </a:solidFill>
                <a:latin typeface="Roboto Condensed" pitchFamily="2" charset="0"/>
                <a:ea typeface="Roboto Condensed" pitchFamily="2" charset="0"/>
              </a:defRPr>
            </a:lvl3pPr>
            <a:lvl4pPr marL="1371600" indent="0">
              <a:buNone/>
              <a:defRPr sz="1400">
                <a:solidFill>
                  <a:schemeClr val="bg1">
                    <a:lumMod val="50000"/>
                  </a:schemeClr>
                </a:solidFill>
                <a:latin typeface="Roboto Condensed" pitchFamily="2" charset="0"/>
                <a:ea typeface="Roboto Condensed" pitchFamily="2" charset="0"/>
              </a:defRPr>
            </a:lvl4pPr>
            <a:lvl5pPr>
              <a:defRPr sz="1400">
                <a:solidFill>
                  <a:schemeClr val="bg1">
                    <a:lumMod val="50000"/>
                  </a:schemeClr>
                </a:solidFill>
                <a:latin typeface="Roboto Condensed" pitchFamily="2" charset="0"/>
                <a:ea typeface="Roboto Condensed" pitchFamily="2" charset="0"/>
              </a:defRPr>
            </a:lvl5pPr>
          </a:lstStyle>
          <a:p>
            <a:pPr lvl="0"/>
            <a:r>
              <a:rPr lang="et-EE" dirty="0"/>
              <a:t>teemapealkiri</a:t>
            </a:r>
          </a:p>
        </p:txBody>
      </p:sp>
    </p:spTree>
    <p:extLst>
      <p:ext uri="{BB962C8B-B14F-4D97-AF65-F5344CB8AC3E}">
        <p14:creationId xmlns:p14="http://schemas.microsoft.com/office/powerpoint/2010/main" val="20485423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iitelslaid">
    <p:spTree>
      <p:nvGrpSpPr>
        <p:cNvPr id="1" name=""/>
        <p:cNvGrpSpPr/>
        <p:nvPr/>
      </p:nvGrpSpPr>
      <p:grpSpPr>
        <a:xfrm>
          <a:off x="0" y="0"/>
          <a:ext cx="0" cy="0"/>
          <a:chOff x="0" y="0"/>
          <a:chExt cx="0" cy="0"/>
        </a:xfrm>
      </p:grpSpPr>
      <p:sp>
        <p:nvSpPr>
          <p:cNvPr id="2" name="Pealkiri 1"/>
          <p:cNvSpPr>
            <a:spLocks noGrp="1"/>
          </p:cNvSpPr>
          <p:nvPr>
            <p:ph type="ctrTitle" hasCustomPrompt="1"/>
          </p:nvPr>
        </p:nvSpPr>
        <p:spPr>
          <a:xfrm>
            <a:off x="669611" y="892110"/>
            <a:ext cx="10825704" cy="1193575"/>
          </a:xfrm>
          <a:prstGeom prst="rect">
            <a:avLst/>
          </a:prstGeom>
        </p:spPr>
        <p:txBody>
          <a:bodyPr anchor="t" anchorCtr="0"/>
          <a:lstStyle>
            <a:lvl1pPr algn="l">
              <a:defRPr sz="4000" baseline="0">
                <a:solidFill>
                  <a:srgbClr val="006EB5"/>
                </a:solidFill>
                <a:latin typeface="Roboto Condensed" pitchFamily="2" charset="0"/>
                <a:ea typeface="Roboto Cn" pitchFamily="2" charset="0"/>
              </a:defRPr>
            </a:lvl1pPr>
          </a:lstStyle>
          <a:p>
            <a:r>
              <a:rPr lang="et-EE" dirty="0"/>
              <a:t>Slaidi </a:t>
            </a:r>
            <a:br>
              <a:rPr lang="et-EE" dirty="0"/>
            </a:br>
            <a:r>
              <a:rPr lang="et-EE" dirty="0"/>
              <a:t>pealkiri</a:t>
            </a:r>
          </a:p>
        </p:txBody>
      </p:sp>
      <p:sp>
        <p:nvSpPr>
          <p:cNvPr id="3" name="Alapealkiri 2"/>
          <p:cNvSpPr>
            <a:spLocks noGrp="1"/>
          </p:cNvSpPr>
          <p:nvPr>
            <p:ph type="subTitle" idx="1" hasCustomPrompt="1"/>
          </p:nvPr>
        </p:nvSpPr>
        <p:spPr>
          <a:xfrm>
            <a:off x="669610" y="2412746"/>
            <a:ext cx="10825704" cy="3710206"/>
          </a:xfrm>
          <a:prstGeom prst="rect">
            <a:avLst/>
          </a:prstGeom>
        </p:spPr>
        <p:txBody>
          <a:bodyPr/>
          <a:lstStyle>
            <a:lvl1pPr marL="457200" marR="0" indent="-4572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sz="3000" baseline="0">
                <a:solidFill>
                  <a:schemeClr val="tx1">
                    <a:lumMod val="65000"/>
                    <a:lumOff val="35000"/>
                  </a:schemeClr>
                </a:solidFill>
                <a:latin typeface="Roboto Condensed" pitchFamily="2" charset="0"/>
                <a:ea typeface="Roboto Condensed"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t-EE" dirty="0"/>
              <a:t>Sisutekst 30 </a:t>
            </a:r>
            <a:r>
              <a:rPr lang="et-EE" dirty="0" err="1"/>
              <a:t>pt</a:t>
            </a:r>
            <a:r>
              <a:rPr lang="et-EE" dirty="0"/>
              <a:t> ühes tulbas </a:t>
            </a:r>
            <a:r>
              <a:rPr lang="et-EE" dirty="0" err="1"/>
              <a:t>bulletitega</a:t>
            </a:r>
            <a:endParaRPr lang="et-EE" dirty="0"/>
          </a:p>
          <a:p>
            <a:r>
              <a:rPr lang="et-EE" dirty="0"/>
              <a:t>Sisutekst 30 </a:t>
            </a:r>
            <a:r>
              <a:rPr lang="et-EE" dirty="0" err="1"/>
              <a:t>pt</a:t>
            </a:r>
            <a:r>
              <a:rPr lang="et-EE" dirty="0"/>
              <a:t> ühes tulbas </a:t>
            </a:r>
            <a:r>
              <a:rPr lang="et-EE" dirty="0" err="1"/>
              <a:t>bulletitega</a:t>
            </a:r>
            <a:endParaRPr lang="et-EE" dirty="0"/>
          </a:p>
          <a:p>
            <a:r>
              <a:rPr lang="et-EE" dirty="0"/>
              <a:t>Sisutekst 30 </a:t>
            </a:r>
            <a:r>
              <a:rPr lang="et-EE" dirty="0" err="1"/>
              <a:t>pt</a:t>
            </a:r>
            <a:r>
              <a:rPr lang="et-EE" dirty="0"/>
              <a:t> ühes tulbas </a:t>
            </a:r>
            <a:r>
              <a:rPr lang="et-EE" dirty="0" err="1"/>
              <a:t>bulletitega</a:t>
            </a:r>
            <a:endParaRPr lang="et-EE" dirty="0"/>
          </a:p>
          <a:p>
            <a:endParaRPr lang="et-EE" dirty="0"/>
          </a:p>
          <a:p>
            <a:endParaRPr lang="et-EE" dirty="0"/>
          </a:p>
        </p:txBody>
      </p:sp>
      <p:sp>
        <p:nvSpPr>
          <p:cNvPr id="5" name="Slaidinumbri kohatäide 6"/>
          <p:cNvSpPr>
            <a:spLocks noGrp="1"/>
          </p:cNvSpPr>
          <p:nvPr>
            <p:ph type="sldNum" sz="quarter" idx="12"/>
          </p:nvPr>
        </p:nvSpPr>
        <p:spPr>
          <a:xfrm>
            <a:off x="11506200" y="6243146"/>
            <a:ext cx="685800" cy="320619"/>
          </a:xfrm>
          <a:prstGeom prst="rect">
            <a:avLst/>
          </a:prstGeom>
        </p:spPr>
        <p:txBody>
          <a:bodyPr/>
          <a:lstStyle>
            <a:lvl1pPr>
              <a:defRPr sz="1200">
                <a:solidFill>
                  <a:schemeClr val="tx1">
                    <a:lumMod val="65000"/>
                    <a:lumOff val="35000"/>
                  </a:schemeClr>
                </a:solidFill>
                <a:latin typeface="Roboto Condensed" pitchFamily="2" charset="0"/>
                <a:ea typeface="Roboto Condensed" pitchFamily="2" charset="0"/>
              </a:defRPr>
            </a:lvl1pPr>
          </a:lstStyle>
          <a:p>
            <a:fld id="{55D3455C-CC93-40B7-810A-2FD3F67FB7F7}" type="slidenum">
              <a:rPr lang="et-EE" smtClean="0"/>
              <a:pPr/>
              <a:t>‹#›</a:t>
            </a:fld>
            <a:endParaRPr lang="et-EE" dirty="0"/>
          </a:p>
        </p:txBody>
      </p:sp>
      <p:sp>
        <p:nvSpPr>
          <p:cNvPr id="6" name="Teksti kohatäide 5"/>
          <p:cNvSpPr>
            <a:spLocks noGrp="1"/>
          </p:cNvSpPr>
          <p:nvPr>
            <p:ph type="body" sz="quarter" idx="13" hasCustomPrompt="1"/>
          </p:nvPr>
        </p:nvSpPr>
        <p:spPr>
          <a:xfrm>
            <a:off x="9561376" y="208056"/>
            <a:ext cx="2454275" cy="330099"/>
          </a:xfrm>
          <a:prstGeom prst="rect">
            <a:avLst/>
          </a:prstGeom>
        </p:spPr>
        <p:txBody>
          <a:bodyPr/>
          <a:lstStyle>
            <a:lvl1pPr marL="0" indent="0" algn="r">
              <a:buNone/>
              <a:defRPr sz="1400">
                <a:solidFill>
                  <a:schemeClr val="bg1">
                    <a:lumMod val="50000"/>
                  </a:schemeClr>
                </a:solidFill>
                <a:latin typeface="Roboto Condensed" pitchFamily="2" charset="0"/>
                <a:ea typeface="Roboto Condensed" pitchFamily="2" charset="0"/>
              </a:defRPr>
            </a:lvl1pPr>
            <a:lvl2pPr marL="457200" indent="0">
              <a:buNone/>
              <a:defRPr sz="1400">
                <a:solidFill>
                  <a:schemeClr val="bg1">
                    <a:lumMod val="50000"/>
                  </a:schemeClr>
                </a:solidFill>
                <a:latin typeface="Roboto Condensed" pitchFamily="2" charset="0"/>
                <a:ea typeface="Roboto Condensed" pitchFamily="2" charset="0"/>
              </a:defRPr>
            </a:lvl2pPr>
            <a:lvl3pPr marL="914400" indent="0">
              <a:buNone/>
              <a:defRPr sz="1400">
                <a:solidFill>
                  <a:schemeClr val="bg1">
                    <a:lumMod val="50000"/>
                  </a:schemeClr>
                </a:solidFill>
                <a:latin typeface="Roboto Condensed" pitchFamily="2" charset="0"/>
                <a:ea typeface="Roboto Condensed" pitchFamily="2" charset="0"/>
              </a:defRPr>
            </a:lvl3pPr>
            <a:lvl4pPr marL="1371600" indent="0">
              <a:buNone/>
              <a:defRPr sz="1400">
                <a:solidFill>
                  <a:schemeClr val="bg1">
                    <a:lumMod val="50000"/>
                  </a:schemeClr>
                </a:solidFill>
                <a:latin typeface="Roboto Condensed" pitchFamily="2" charset="0"/>
                <a:ea typeface="Roboto Condensed" pitchFamily="2" charset="0"/>
              </a:defRPr>
            </a:lvl4pPr>
            <a:lvl5pPr>
              <a:defRPr sz="1400">
                <a:solidFill>
                  <a:schemeClr val="bg1">
                    <a:lumMod val="50000"/>
                  </a:schemeClr>
                </a:solidFill>
                <a:latin typeface="Roboto Condensed" pitchFamily="2" charset="0"/>
                <a:ea typeface="Roboto Condensed" pitchFamily="2" charset="0"/>
              </a:defRPr>
            </a:lvl5pPr>
          </a:lstStyle>
          <a:p>
            <a:pPr lvl="0"/>
            <a:r>
              <a:rPr lang="et-EE" dirty="0"/>
              <a:t>teemapealkiri</a:t>
            </a:r>
          </a:p>
        </p:txBody>
      </p:sp>
    </p:spTree>
    <p:extLst>
      <p:ext uri="{BB962C8B-B14F-4D97-AF65-F5344CB8AC3E}">
        <p14:creationId xmlns:p14="http://schemas.microsoft.com/office/powerpoint/2010/main" val="27016615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Kaks sisu">
    <p:spTree>
      <p:nvGrpSpPr>
        <p:cNvPr id="1" name=""/>
        <p:cNvGrpSpPr/>
        <p:nvPr/>
      </p:nvGrpSpPr>
      <p:grpSpPr>
        <a:xfrm>
          <a:off x="0" y="0"/>
          <a:ext cx="0" cy="0"/>
          <a:chOff x="0" y="0"/>
          <a:chExt cx="0" cy="0"/>
        </a:xfrm>
      </p:grpSpPr>
      <p:sp>
        <p:nvSpPr>
          <p:cNvPr id="6" name="Teksti kohatäide 2"/>
          <p:cNvSpPr>
            <a:spLocks noGrp="1"/>
          </p:cNvSpPr>
          <p:nvPr>
            <p:ph type="body" idx="1" hasCustomPrompt="1"/>
          </p:nvPr>
        </p:nvSpPr>
        <p:spPr>
          <a:xfrm>
            <a:off x="670596" y="2401669"/>
            <a:ext cx="5216253" cy="3841477"/>
          </a:xfrm>
          <a:prstGeom prst="rect">
            <a:avLst/>
          </a:prstGeom>
        </p:spPr>
        <p:txBody>
          <a:bodyPr/>
          <a:lstStyle>
            <a:lvl1pPr marL="342900" marR="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sz="2400" baseline="0">
                <a:solidFill>
                  <a:schemeClr val="tx1">
                    <a:lumMod val="65000"/>
                    <a:lumOff val="35000"/>
                  </a:schemeClr>
                </a:solidFill>
                <a:latin typeface="Roboto Condense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t-EE" dirty="0"/>
              <a:t>Sisutekst 24pt kahes tulbas </a:t>
            </a:r>
            <a:r>
              <a:rPr lang="et-EE" dirty="0" err="1"/>
              <a:t>bulletitega</a:t>
            </a:r>
            <a:endParaRPr lang="et-EE" dirty="0"/>
          </a:p>
          <a:p>
            <a:pPr marL="342900" marR="0" lvl="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r>
              <a:rPr lang="et-EE" dirty="0"/>
              <a:t>Sisutekst 24pt kahes tulbas </a:t>
            </a:r>
            <a:r>
              <a:rPr lang="et-EE" dirty="0" err="1"/>
              <a:t>bulletitega</a:t>
            </a:r>
            <a:endParaRPr lang="et-EE" dirty="0"/>
          </a:p>
          <a:p>
            <a:pPr marL="342900" marR="0" lvl="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r>
              <a:rPr lang="et-EE" dirty="0"/>
              <a:t>Sisutekst 24pt kahes tulbas </a:t>
            </a:r>
            <a:r>
              <a:rPr lang="et-EE" dirty="0" err="1"/>
              <a:t>bulletitega</a:t>
            </a:r>
            <a:endParaRPr lang="et-EE" dirty="0"/>
          </a:p>
          <a:p>
            <a:pPr marL="342900" marR="0" lvl="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endParaRPr lang="et-EE" dirty="0"/>
          </a:p>
          <a:p>
            <a:pPr lvl="0"/>
            <a:endParaRPr lang="et-EE" dirty="0"/>
          </a:p>
          <a:p>
            <a:pPr lvl="0"/>
            <a:endParaRPr lang="et-EE" dirty="0"/>
          </a:p>
        </p:txBody>
      </p:sp>
      <p:sp>
        <p:nvSpPr>
          <p:cNvPr id="8" name="Teksti kohatäide 2"/>
          <p:cNvSpPr>
            <a:spLocks noGrp="1"/>
          </p:cNvSpPr>
          <p:nvPr>
            <p:ph type="body" idx="13" hasCustomPrompt="1"/>
          </p:nvPr>
        </p:nvSpPr>
        <p:spPr>
          <a:xfrm>
            <a:off x="6289947" y="2401668"/>
            <a:ext cx="5216253" cy="3841477"/>
          </a:xfrm>
          <a:prstGeom prst="rect">
            <a:avLst/>
          </a:prstGeom>
        </p:spPr>
        <p:txBody>
          <a:bodyPr/>
          <a:lstStyle>
            <a:lvl1pPr marL="342900" marR="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sz="2400" baseline="0">
                <a:solidFill>
                  <a:schemeClr val="tx1">
                    <a:lumMod val="65000"/>
                    <a:lumOff val="35000"/>
                  </a:schemeClr>
                </a:solidFill>
                <a:latin typeface="Roboto Condense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t-EE" dirty="0"/>
              <a:t>Sisutekst 24pt kahes tulbas </a:t>
            </a:r>
            <a:r>
              <a:rPr lang="et-EE" dirty="0" err="1"/>
              <a:t>bulletitega</a:t>
            </a:r>
            <a:endParaRPr lang="et-EE" dirty="0"/>
          </a:p>
          <a:p>
            <a:pPr marL="342900" marR="0" lvl="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r>
              <a:rPr lang="et-EE" dirty="0"/>
              <a:t>Sisutekst 24pt kahes tulbas </a:t>
            </a:r>
            <a:r>
              <a:rPr lang="et-EE" dirty="0" err="1"/>
              <a:t>bulletitega</a:t>
            </a:r>
            <a:endParaRPr lang="et-EE" dirty="0"/>
          </a:p>
          <a:p>
            <a:pPr marL="342900" marR="0" lvl="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r>
              <a:rPr lang="et-EE" dirty="0"/>
              <a:t>Sisutekst 24pt kahes tulbas </a:t>
            </a:r>
            <a:r>
              <a:rPr lang="et-EE" dirty="0" err="1"/>
              <a:t>bulletitega</a:t>
            </a:r>
            <a:endParaRPr lang="et-EE" dirty="0"/>
          </a:p>
          <a:p>
            <a:pPr marL="342900" marR="0" lvl="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endParaRPr lang="et-EE" dirty="0"/>
          </a:p>
          <a:p>
            <a:pPr lvl="0"/>
            <a:endParaRPr lang="et-EE" dirty="0"/>
          </a:p>
          <a:p>
            <a:pPr lvl="0"/>
            <a:endParaRPr lang="et-EE" dirty="0"/>
          </a:p>
        </p:txBody>
      </p:sp>
      <p:sp>
        <p:nvSpPr>
          <p:cNvPr id="9" name="Slaidinumbri kohatäide 6"/>
          <p:cNvSpPr>
            <a:spLocks noGrp="1"/>
          </p:cNvSpPr>
          <p:nvPr>
            <p:ph type="sldNum" sz="quarter" idx="12"/>
          </p:nvPr>
        </p:nvSpPr>
        <p:spPr>
          <a:xfrm>
            <a:off x="11506200" y="6243146"/>
            <a:ext cx="685800" cy="320619"/>
          </a:xfrm>
          <a:prstGeom prst="rect">
            <a:avLst/>
          </a:prstGeom>
        </p:spPr>
        <p:txBody>
          <a:bodyPr/>
          <a:lstStyle>
            <a:lvl1pPr>
              <a:defRPr sz="1200">
                <a:solidFill>
                  <a:schemeClr val="tx1">
                    <a:lumMod val="65000"/>
                    <a:lumOff val="35000"/>
                  </a:schemeClr>
                </a:solidFill>
                <a:latin typeface="Roboto Condensed" pitchFamily="2" charset="0"/>
                <a:ea typeface="Roboto Condensed" pitchFamily="2" charset="0"/>
              </a:defRPr>
            </a:lvl1pPr>
          </a:lstStyle>
          <a:p>
            <a:fld id="{55D3455C-CC93-40B7-810A-2FD3F67FB7F7}" type="slidenum">
              <a:rPr lang="et-EE" smtClean="0"/>
              <a:pPr/>
              <a:t>‹#›</a:t>
            </a:fld>
            <a:endParaRPr lang="et-EE" dirty="0"/>
          </a:p>
        </p:txBody>
      </p:sp>
      <p:sp>
        <p:nvSpPr>
          <p:cNvPr id="10" name="Teksti kohatäide 5"/>
          <p:cNvSpPr>
            <a:spLocks noGrp="1"/>
          </p:cNvSpPr>
          <p:nvPr>
            <p:ph type="body" sz="quarter" idx="14" hasCustomPrompt="1"/>
          </p:nvPr>
        </p:nvSpPr>
        <p:spPr>
          <a:xfrm>
            <a:off x="9561376" y="208056"/>
            <a:ext cx="2454275" cy="330099"/>
          </a:xfrm>
          <a:prstGeom prst="rect">
            <a:avLst/>
          </a:prstGeom>
        </p:spPr>
        <p:txBody>
          <a:bodyPr/>
          <a:lstStyle>
            <a:lvl1pPr marL="0" indent="0" algn="r">
              <a:buNone/>
              <a:defRPr sz="1400">
                <a:solidFill>
                  <a:schemeClr val="bg1">
                    <a:lumMod val="50000"/>
                  </a:schemeClr>
                </a:solidFill>
                <a:latin typeface="Roboto Condensed" pitchFamily="2" charset="0"/>
                <a:ea typeface="Roboto Condensed" pitchFamily="2" charset="0"/>
              </a:defRPr>
            </a:lvl1pPr>
            <a:lvl2pPr marL="457200" indent="0">
              <a:buNone/>
              <a:defRPr sz="1400">
                <a:solidFill>
                  <a:schemeClr val="bg1">
                    <a:lumMod val="50000"/>
                  </a:schemeClr>
                </a:solidFill>
                <a:latin typeface="Roboto Condensed" pitchFamily="2" charset="0"/>
                <a:ea typeface="Roboto Condensed" pitchFamily="2" charset="0"/>
              </a:defRPr>
            </a:lvl2pPr>
            <a:lvl3pPr marL="914400" indent="0">
              <a:buNone/>
              <a:defRPr sz="1400">
                <a:solidFill>
                  <a:schemeClr val="bg1">
                    <a:lumMod val="50000"/>
                  </a:schemeClr>
                </a:solidFill>
                <a:latin typeface="Roboto Condensed" pitchFamily="2" charset="0"/>
                <a:ea typeface="Roboto Condensed" pitchFamily="2" charset="0"/>
              </a:defRPr>
            </a:lvl3pPr>
            <a:lvl4pPr marL="1371600" indent="0">
              <a:buNone/>
              <a:defRPr sz="1400">
                <a:solidFill>
                  <a:schemeClr val="bg1">
                    <a:lumMod val="50000"/>
                  </a:schemeClr>
                </a:solidFill>
                <a:latin typeface="Roboto Condensed" pitchFamily="2" charset="0"/>
                <a:ea typeface="Roboto Condensed" pitchFamily="2" charset="0"/>
              </a:defRPr>
            </a:lvl4pPr>
            <a:lvl5pPr>
              <a:defRPr sz="1400">
                <a:solidFill>
                  <a:schemeClr val="bg1">
                    <a:lumMod val="50000"/>
                  </a:schemeClr>
                </a:solidFill>
                <a:latin typeface="Roboto Condensed" pitchFamily="2" charset="0"/>
                <a:ea typeface="Roboto Condensed" pitchFamily="2" charset="0"/>
              </a:defRPr>
            </a:lvl5pPr>
          </a:lstStyle>
          <a:p>
            <a:pPr lvl="0"/>
            <a:r>
              <a:rPr lang="et-EE" dirty="0"/>
              <a:t>teemapealkiri</a:t>
            </a:r>
          </a:p>
        </p:txBody>
      </p:sp>
      <p:sp>
        <p:nvSpPr>
          <p:cNvPr id="11" name="Pealkiri 1"/>
          <p:cNvSpPr>
            <a:spLocks noGrp="1"/>
          </p:cNvSpPr>
          <p:nvPr>
            <p:ph type="ctrTitle" hasCustomPrompt="1"/>
          </p:nvPr>
        </p:nvSpPr>
        <p:spPr>
          <a:xfrm>
            <a:off x="669611" y="892110"/>
            <a:ext cx="10825704" cy="1193575"/>
          </a:xfrm>
          <a:prstGeom prst="rect">
            <a:avLst/>
          </a:prstGeom>
        </p:spPr>
        <p:txBody>
          <a:bodyPr anchor="t" anchorCtr="0"/>
          <a:lstStyle>
            <a:lvl1pPr algn="l">
              <a:defRPr sz="4000" baseline="0">
                <a:solidFill>
                  <a:srgbClr val="006EB5"/>
                </a:solidFill>
                <a:latin typeface="Roboto Condensed" pitchFamily="2" charset="0"/>
                <a:ea typeface="Roboto Cn" pitchFamily="2" charset="0"/>
              </a:defRPr>
            </a:lvl1pPr>
          </a:lstStyle>
          <a:p>
            <a:r>
              <a:rPr lang="et-EE" dirty="0"/>
              <a:t>Slaidi </a:t>
            </a:r>
            <a:br>
              <a:rPr lang="et-EE" dirty="0"/>
            </a:br>
            <a:r>
              <a:rPr lang="et-EE" dirty="0"/>
              <a:t>pealkiri</a:t>
            </a:r>
          </a:p>
        </p:txBody>
      </p:sp>
    </p:spTree>
    <p:extLst>
      <p:ext uri="{BB962C8B-B14F-4D97-AF65-F5344CB8AC3E}">
        <p14:creationId xmlns:p14="http://schemas.microsoft.com/office/powerpoint/2010/main" val="586211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4221C-306B-A2F3-49EC-26B7E164FDB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CE470B1-E4F2-EAEF-79BD-987A436B4E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6492DB2-6E2D-5541-43B5-B192ED89607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068912-2FEF-A54C-DFC4-9590C6FE97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235EBB-FF2E-EFF4-AD86-75C66FED951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582247-4A9C-F862-E35C-041C55AE3AA4}"/>
              </a:ext>
            </a:extLst>
          </p:cNvPr>
          <p:cNvSpPr>
            <a:spLocks noGrp="1"/>
          </p:cNvSpPr>
          <p:nvPr>
            <p:ph type="dt" sz="half" idx="10"/>
          </p:nvPr>
        </p:nvSpPr>
        <p:spPr/>
        <p:txBody>
          <a:bodyPr/>
          <a:lstStyle/>
          <a:p>
            <a:fld id="{A3F01E55-06A9-4A03-B3A8-AA0C64DBBD6D}" type="datetimeFigureOut">
              <a:rPr lang="en-US" smtClean="0"/>
              <a:t>7/14/2024</a:t>
            </a:fld>
            <a:endParaRPr lang="en-US"/>
          </a:p>
        </p:txBody>
      </p:sp>
      <p:sp>
        <p:nvSpPr>
          <p:cNvPr id="8" name="Footer Placeholder 7">
            <a:extLst>
              <a:ext uri="{FF2B5EF4-FFF2-40B4-BE49-F238E27FC236}">
                <a16:creationId xmlns:a16="http://schemas.microsoft.com/office/drawing/2014/main" id="{8DC0F303-E081-117F-6B3B-E03F8EE03FB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338AC4-9227-F4CF-76C2-5D85FB555050}"/>
              </a:ext>
            </a:extLst>
          </p:cNvPr>
          <p:cNvSpPr>
            <a:spLocks noGrp="1"/>
          </p:cNvSpPr>
          <p:nvPr>
            <p:ph type="sldNum" sz="quarter" idx="12"/>
          </p:nvPr>
        </p:nvSpPr>
        <p:spPr/>
        <p:txBody>
          <a:bodyPr/>
          <a:lstStyle/>
          <a:p>
            <a:fld id="{0EBC0876-E3D4-4D7D-85F7-4C43C289BD89}" type="slidenum">
              <a:rPr lang="en-US" smtClean="0"/>
              <a:t>‹#›</a:t>
            </a:fld>
            <a:endParaRPr lang="en-US"/>
          </a:p>
        </p:txBody>
      </p:sp>
    </p:spTree>
    <p:extLst>
      <p:ext uri="{BB962C8B-B14F-4D97-AF65-F5344CB8AC3E}">
        <p14:creationId xmlns:p14="http://schemas.microsoft.com/office/powerpoint/2010/main" val="35606208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Kaks sisu">
    <p:spTree>
      <p:nvGrpSpPr>
        <p:cNvPr id="1" name=""/>
        <p:cNvGrpSpPr/>
        <p:nvPr/>
      </p:nvGrpSpPr>
      <p:grpSpPr>
        <a:xfrm>
          <a:off x="0" y="0"/>
          <a:ext cx="0" cy="0"/>
          <a:chOff x="0" y="0"/>
          <a:chExt cx="0" cy="0"/>
        </a:xfrm>
      </p:grpSpPr>
      <p:sp>
        <p:nvSpPr>
          <p:cNvPr id="6" name="Teksti kohatäide 2"/>
          <p:cNvSpPr>
            <a:spLocks noGrp="1"/>
          </p:cNvSpPr>
          <p:nvPr>
            <p:ph type="body" idx="1" hasCustomPrompt="1"/>
          </p:nvPr>
        </p:nvSpPr>
        <p:spPr>
          <a:xfrm>
            <a:off x="670596" y="2401669"/>
            <a:ext cx="5216253" cy="3841477"/>
          </a:xfrm>
          <a:prstGeom prst="rect">
            <a:avLst/>
          </a:prstGeom>
        </p:spPr>
        <p:txBody>
          <a:bodyPr/>
          <a:lstStyle>
            <a:lvl1pPr marL="0" marR="0" indent="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None/>
              <a:tabLst/>
              <a:defRPr sz="2400" baseline="0">
                <a:solidFill>
                  <a:schemeClr val="tx1">
                    <a:lumMod val="65000"/>
                    <a:lumOff val="35000"/>
                  </a:schemeClr>
                </a:solidFill>
                <a:latin typeface="Roboto Condense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t-EE" dirty="0"/>
              <a:t>Sisutekst 24pt kahes tulbas</a:t>
            </a:r>
          </a:p>
          <a:p>
            <a:pPr lvl="0"/>
            <a:endParaRPr lang="et-EE" dirty="0"/>
          </a:p>
          <a:p>
            <a:pPr marL="342900" marR="0" lvl="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endParaRPr lang="et-EE" dirty="0"/>
          </a:p>
          <a:p>
            <a:pPr lvl="0"/>
            <a:endParaRPr lang="et-EE" dirty="0"/>
          </a:p>
          <a:p>
            <a:pPr lvl="0"/>
            <a:endParaRPr lang="et-EE" dirty="0"/>
          </a:p>
        </p:txBody>
      </p:sp>
      <p:sp>
        <p:nvSpPr>
          <p:cNvPr id="8" name="Teksti kohatäide 2"/>
          <p:cNvSpPr>
            <a:spLocks noGrp="1"/>
          </p:cNvSpPr>
          <p:nvPr>
            <p:ph type="body" idx="13" hasCustomPrompt="1"/>
          </p:nvPr>
        </p:nvSpPr>
        <p:spPr>
          <a:xfrm>
            <a:off x="6289947" y="2401668"/>
            <a:ext cx="5216253" cy="3841477"/>
          </a:xfrm>
          <a:prstGeom prst="rect">
            <a:avLst/>
          </a:prstGeom>
        </p:spPr>
        <p:txBody>
          <a:bodyPr/>
          <a:lstStyle>
            <a:lvl1pPr marL="0" marR="0" indent="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None/>
              <a:tabLst/>
              <a:defRPr sz="2400" baseline="0">
                <a:solidFill>
                  <a:schemeClr val="tx1">
                    <a:lumMod val="65000"/>
                    <a:lumOff val="35000"/>
                  </a:schemeClr>
                </a:solidFill>
                <a:latin typeface="Roboto Condense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t-EE" dirty="0"/>
              <a:t>Sisutekst 24pt kahes tulbas</a:t>
            </a:r>
          </a:p>
          <a:p>
            <a:pPr lvl="0"/>
            <a:endParaRPr lang="et-EE" dirty="0"/>
          </a:p>
          <a:p>
            <a:pPr marL="342900" marR="0" lvl="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endParaRPr lang="et-EE" dirty="0"/>
          </a:p>
          <a:p>
            <a:pPr lvl="0"/>
            <a:endParaRPr lang="et-EE" dirty="0"/>
          </a:p>
          <a:p>
            <a:pPr lvl="0"/>
            <a:endParaRPr lang="et-EE" dirty="0"/>
          </a:p>
        </p:txBody>
      </p:sp>
      <p:sp>
        <p:nvSpPr>
          <p:cNvPr id="9" name="Slaidinumbri kohatäide 6"/>
          <p:cNvSpPr>
            <a:spLocks noGrp="1"/>
          </p:cNvSpPr>
          <p:nvPr>
            <p:ph type="sldNum" sz="quarter" idx="12"/>
          </p:nvPr>
        </p:nvSpPr>
        <p:spPr>
          <a:xfrm>
            <a:off x="11506200" y="6243146"/>
            <a:ext cx="685800" cy="320619"/>
          </a:xfrm>
          <a:prstGeom prst="rect">
            <a:avLst/>
          </a:prstGeom>
        </p:spPr>
        <p:txBody>
          <a:bodyPr/>
          <a:lstStyle>
            <a:lvl1pPr>
              <a:defRPr sz="1200">
                <a:solidFill>
                  <a:schemeClr val="tx1">
                    <a:lumMod val="65000"/>
                    <a:lumOff val="35000"/>
                  </a:schemeClr>
                </a:solidFill>
                <a:latin typeface="Roboto Condensed" pitchFamily="2" charset="0"/>
                <a:ea typeface="Roboto Condensed" pitchFamily="2" charset="0"/>
              </a:defRPr>
            </a:lvl1pPr>
          </a:lstStyle>
          <a:p>
            <a:fld id="{55D3455C-CC93-40B7-810A-2FD3F67FB7F7}" type="slidenum">
              <a:rPr lang="et-EE" smtClean="0"/>
              <a:pPr/>
              <a:t>‹#›</a:t>
            </a:fld>
            <a:endParaRPr lang="et-EE" dirty="0"/>
          </a:p>
        </p:txBody>
      </p:sp>
      <p:sp>
        <p:nvSpPr>
          <p:cNvPr id="10" name="Teksti kohatäide 5"/>
          <p:cNvSpPr>
            <a:spLocks noGrp="1"/>
          </p:cNvSpPr>
          <p:nvPr>
            <p:ph type="body" sz="quarter" idx="14" hasCustomPrompt="1"/>
          </p:nvPr>
        </p:nvSpPr>
        <p:spPr>
          <a:xfrm>
            <a:off x="9561376" y="208056"/>
            <a:ext cx="2454275" cy="330099"/>
          </a:xfrm>
          <a:prstGeom prst="rect">
            <a:avLst/>
          </a:prstGeom>
        </p:spPr>
        <p:txBody>
          <a:bodyPr/>
          <a:lstStyle>
            <a:lvl1pPr marL="0" indent="0" algn="r">
              <a:buNone/>
              <a:defRPr sz="1400">
                <a:solidFill>
                  <a:schemeClr val="bg1">
                    <a:lumMod val="50000"/>
                  </a:schemeClr>
                </a:solidFill>
                <a:latin typeface="Roboto Condensed" pitchFamily="2" charset="0"/>
                <a:ea typeface="Roboto Condensed" pitchFamily="2" charset="0"/>
              </a:defRPr>
            </a:lvl1pPr>
            <a:lvl2pPr marL="457200" indent="0">
              <a:buNone/>
              <a:defRPr sz="1400">
                <a:solidFill>
                  <a:schemeClr val="bg1">
                    <a:lumMod val="50000"/>
                  </a:schemeClr>
                </a:solidFill>
                <a:latin typeface="Roboto Condensed" pitchFamily="2" charset="0"/>
                <a:ea typeface="Roboto Condensed" pitchFamily="2" charset="0"/>
              </a:defRPr>
            </a:lvl2pPr>
            <a:lvl3pPr marL="914400" indent="0">
              <a:buNone/>
              <a:defRPr sz="1400">
                <a:solidFill>
                  <a:schemeClr val="bg1">
                    <a:lumMod val="50000"/>
                  </a:schemeClr>
                </a:solidFill>
                <a:latin typeface="Roboto Condensed" pitchFamily="2" charset="0"/>
                <a:ea typeface="Roboto Condensed" pitchFamily="2" charset="0"/>
              </a:defRPr>
            </a:lvl3pPr>
            <a:lvl4pPr marL="1371600" indent="0">
              <a:buNone/>
              <a:defRPr sz="1400">
                <a:solidFill>
                  <a:schemeClr val="bg1">
                    <a:lumMod val="50000"/>
                  </a:schemeClr>
                </a:solidFill>
                <a:latin typeface="Roboto Condensed" pitchFamily="2" charset="0"/>
                <a:ea typeface="Roboto Condensed" pitchFamily="2" charset="0"/>
              </a:defRPr>
            </a:lvl4pPr>
            <a:lvl5pPr>
              <a:defRPr sz="1400">
                <a:solidFill>
                  <a:schemeClr val="bg1">
                    <a:lumMod val="50000"/>
                  </a:schemeClr>
                </a:solidFill>
                <a:latin typeface="Roboto Condensed" pitchFamily="2" charset="0"/>
                <a:ea typeface="Roboto Condensed" pitchFamily="2" charset="0"/>
              </a:defRPr>
            </a:lvl5pPr>
          </a:lstStyle>
          <a:p>
            <a:pPr lvl="0"/>
            <a:r>
              <a:rPr lang="et-EE" dirty="0"/>
              <a:t>teemapealkiri</a:t>
            </a:r>
          </a:p>
        </p:txBody>
      </p:sp>
      <p:sp>
        <p:nvSpPr>
          <p:cNvPr id="11" name="Pealkiri 1"/>
          <p:cNvSpPr>
            <a:spLocks noGrp="1"/>
          </p:cNvSpPr>
          <p:nvPr>
            <p:ph type="ctrTitle" hasCustomPrompt="1"/>
          </p:nvPr>
        </p:nvSpPr>
        <p:spPr>
          <a:xfrm>
            <a:off x="669611" y="892110"/>
            <a:ext cx="10825704" cy="1193575"/>
          </a:xfrm>
          <a:prstGeom prst="rect">
            <a:avLst/>
          </a:prstGeom>
        </p:spPr>
        <p:txBody>
          <a:bodyPr anchor="t" anchorCtr="0"/>
          <a:lstStyle>
            <a:lvl1pPr algn="l">
              <a:defRPr sz="4000" baseline="0">
                <a:solidFill>
                  <a:srgbClr val="006EB5"/>
                </a:solidFill>
                <a:latin typeface="Roboto Condensed" pitchFamily="2" charset="0"/>
                <a:ea typeface="Roboto Cn" pitchFamily="2" charset="0"/>
              </a:defRPr>
            </a:lvl1pPr>
          </a:lstStyle>
          <a:p>
            <a:r>
              <a:rPr lang="et-EE" dirty="0"/>
              <a:t>Slaidi </a:t>
            </a:r>
            <a:br>
              <a:rPr lang="et-EE" dirty="0"/>
            </a:br>
            <a:r>
              <a:rPr lang="et-EE" dirty="0"/>
              <a:t>pealkiri</a:t>
            </a:r>
          </a:p>
        </p:txBody>
      </p:sp>
    </p:spTree>
    <p:extLst>
      <p:ext uri="{BB962C8B-B14F-4D97-AF65-F5344CB8AC3E}">
        <p14:creationId xmlns:p14="http://schemas.microsoft.com/office/powerpoint/2010/main" val="23908445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ildiallkirjaga pilt">
    <p:spTree>
      <p:nvGrpSpPr>
        <p:cNvPr id="1" name=""/>
        <p:cNvGrpSpPr/>
        <p:nvPr/>
      </p:nvGrpSpPr>
      <p:grpSpPr>
        <a:xfrm>
          <a:off x="0" y="0"/>
          <a:ext cx="0" cy="0"/>
          <a:chOff x="0" y="0"/>
          <a:chExt cx="0" cy="0"/>
        </a:xfrm>
      </p:grpSpPr>
      <p:sp>
        <p:nvSpPr>
          <p:cNvPr id="3" name="Pildi kohatäide 2"/>
          <p:cNvSpPr>
            <a:spLocks noGrp="1"/>
          </p:cNvSpPr>
          <p:nvPr>
            <p:ph type="pic" idx="1" hasCustomPrompt="1"/>
          </p:nvPr>
        </p:nvSpPr>
        <p:spPr>
          <a:xfrm>
            <a:off x="6877878" y="887508"/>
            <a:ext cx="5314122" cy="5317538"/>
          </a:xfrm>
          <a:prstGeom prst="rect">
            <a:avLst/>
          </a:prstGeom>
        </p:spPr>
        <p:txBody>
          <a:bodyPr/>
          <a:lstStyle>
            <a:lvl1pPr marL="0" indent="0">
              <a:buNone/>
              <a:defRPr sz="1400">
                <a:solidFill>
                  <a:schemeClr val="tx1">
                    <a:lumMod val="65000"/>
                    <a:lumOff val="35000"/>
                  </a:schemeClr>
                </a:solidFill>
                <a:latin typeface="Roboto Condensed" pitchFamily="2" charset="0"/>
                <a:ea typeface="Roboto Condensed"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t-EE" dirty="0"/>
              <a:t>Foto, joonis või Jaan</a:t>
            </a:r>
          </a:p>
        </p:txBody>
      </p:sp>
      <p:sp>
        <p:nvSpPr>
          <p:cNvPr id="4" name="Teksti kohatäide 3"/>
          <p:cNvSpPr>
            <a:spLocks noGrp="1"/>
          </p:cNvSpPr>
          <p:nvPr>
            <p:ph type="body" sz="half" idx="2" hasCustomPrompt="1"/>
          </p:nvPr>
        </p:nvSpPr>
        <p:spPr>
          <a:xfrm>
            <a:off x="666368" y="2404241"/>
            <a:ext cx="5813260" cy="3823137"/>
          </a:xfrm>
          <a:prstGeom prst="rect">
            <a:avLst/>
          </a:prstGeom>
        </p:spPr>
        <p:txBody>
          <a:bodyPr/>
          <a:lstStyle>
            <a:lvl1pPr marL="0" indent="0">
              <a:buNone/>
              <a:defRPr sz="2400" baseline="0">
                <a:solidFill>
                  <a:schemeClr val="tx1">
                    <a:lumMod val="65000"/>
                    <a:lumOff val="35000"/>
                  </a:schemeClr>
                </a:solidFill>
                <a:latin typeface="Roboto Condensed"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t-EE" dirty="0"/>
              <a:t>Sisutekst 24pt</a:t>
            </a:r>
          </a:p>
        </p:txBody>
      </p:sp>
      <p:sp>
        <p:nvSpPr>
          <p:cNvPr id="5" name="Teksti kohatäide 5"/>
          <p:cNvSpPr>
            <a:spLocks noGrp="1"/>
          </p:cNvSpPr>
          <p:nvPr>
            <p:ph type="body" sz="quarter" idx="13" hasCustomPrompt="1"/>
          </p:nvPr>
        </p:nvSpPr>
        <p:spPr>
          <a:xfrm>
            <a:off x="9561376" y="208056"/>
            <a:ext cx="2454275" cy="330099"/>
          </a:xfrm>
          <a:prstGeom prst="rect">
            <a:avLst/>
          </a:prstGeom>
        </p:spPr>
        <p:txBody>
          <a:bodyPr/>
          <a:lstStyle>
            <a:lvl1pPr marL="0" indent="0" algn="r">
              <a:buNone/>
              <a:defRPr sz="1400">
                <a:solidFill>
                  <a:schemeClr val="bg1">
                    <a:lumMod val="50000"/>
                  </a:schemeClr>
                </a:solidFill>
                <a:latin typeface="Roboto Condensed" pitchFamily="2" charset="0"/>
                <a:ea typeface="Roboto Condensed" pitchFamily="2" charset="0"/>
              </a:defRPr>
            </a:lvl1pPr>
            <a:lvl2pPr marL="457200" indent="0">
              <a:buNone/>
              <a:defRPr sz="1400">
                <a:solidFill>
                  <a:schemeClr val="bg1">
                    <a:lumMod val="50000"/>
                  </a:schemeClr>
                </a:solidFill>
                <a:latin typeface="Roboto Condensed" pitchFamily="2" charset="0"/>
                <a:ea typeface="Roboto Condensed" pitchFamily="2" charset="0"/>
              </a:defRPr>
            </a:lvl2pPr>
            <a:lvl3pPr marL="914400" indent="0">
              <a:buNone/>
              <a:defRPr sz="1400">
                <a:solidFill>
                  <a:schemeClr val="bg1">
                    <a:lumMod val="50000"/>
                  </a:schemeClr>
                </a:solidFill>
                <a:latin typeface="Roboto Condensed" pitchFamily="2" charset="0"/>
                <a:ea typeface="Roboto Condensed" pitchFamily="2" charset="0"/>
              </a:defRPr>
            </a:lvl3pPr>
            <a:lvl4pPr marL="1371600" indent="0">
              <a:buNone/>
              <a:defRPr sz="1400">
                <a:solidFill>
                  <a:schemeClr val="bg1">
                    <a:lumMod val="50000"/>
                  </a:schemeClr>
                </a:solidFill>
                <a:latin typeface="Roboto Condensed" pitchFamily="2" charset="0"/>
                <a:ea typeface="Roboto Condensed" pitchFamily="2" charset="0"/>
              </a:defRPr>
            </a:lvl4pPr>
            <a:lvl5pPr>
              <a:defRPr sz="1400">
                <a:solidFill>
                  <a:schemeClr val="bg1">
                    <a:lumMod val="50000"/>
                  </a:schemeClr>
                </a:solidFill>
                <a:latin typeface="Roboto Condensed" pitchFamily="2" charset="0"/>
                <a:ea typeface="Roboto Condensed" pitchFamily="2" charset="0"/>
              </a:defRPr>
            </a:lvl5pPr>
          </a:lstStyle>
          <a:p>
            <a:pPr lvl="0"/>
            <a:r>
              <a:rPr lang="et-EE" dirty="0"/>
              <a:t>teemapealkiri</a:t>
            </a:r>
          </a:p>
        </p:txBody>
      </p:sp>
      <p:sp>
        <p:nvSpPr>
          <p:cNvPr id="6" name="Pealkiri 1"/>
          <p:cNvSpPr>
            <a:spLocks noGrp="1"/>
          </p:cNvSpPr>
          <p:nvPr>
            <p:ph type="ctrTitle" hasCustomPrompt="1"/>
          </p:nvPr>
        </p:nvSpPr>
        <p:spPr>
          <a:xfrm>
            <a:off x="669611" y="892110"/>
            <a:ext cx="5810017" cy="1193575"/>
          </a:xfrm>
          <a:prstGeom prst="rect">
            <a:avLst/>
          </a:prstGeom>
        </p:spPr>
        <p:txBody>
          <a:bodyPr anchor="t" anchorCtr="0"/>
          <a:lstStyle>
            <a:lvl1pPr algn="l">
              <a:defRPr sz="4000" baseline="0">
                <a:solidFill>
                  <a:srgbClr val="006EB5"/>
                </a:solidFill>
                <a:latin typeface="Roboto Condensed" pitchFamily="2" charset="0"/>
                <a:ea typeface="Roboto Cn" pitchFamily="2" charset="0"/>
              </a:defRPr>
            </a:lvl1pPr>
          </a:lstStyle>
          <a:p>
            <a:r>
              <a:rPr lang="et-EE" dirty="0"/>
              <a:t>Slaidi </a:t>
            </a:r>
            <a:br>
              <a:rPr lang="et-EE" dirty="0"/>
            </a:br>
            <a:r>
              <a:rPr lang="et-EE" dirty="0"/>
              <a:t>pealkiri</a:t>
            </a:r>
          </a:p>
        </p:txBody>
      </p:sp>
    </p:spTree>
    <p:extLst>
      <p:ext uri="{BB962C8B-B14F-4D97-AF65-F5344CB8AC3E}">
        <p14:creationId xmlns:p14="http://schemas.microsoft.com/office/powerpoint/2010/main" val="25624432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Pildiallkirjaga pilt">
    <p:spTree>
      <p:nvGrpSpPr>
        <p:cNvPr id="1" name=""/>
        <p:cNvGrpSpPr/>
        <p:nvPr/>
      </p:nvGrpSpPr>
      <p:grpSpPr>
        <a:xfrm>
          <a:off x="0" y="0"/>
          <a:ext cx="0" cy="0"/>
          <a:chOff x="0" y="0"/>
          <a:chExt cx="0" cy="0"/>
        </a:xfrm>
      </p:grpSpPr>
      <p:sp>
        <p:nvSpPr>
          <p:cNvPr id="3" name="Pildi kohatäide 2"/>
          <p:cNvSpPr>
            <a:spLocks noGrp="1"/>
          </p:cNvSpPr>
          <p:nvPr>
            <p:ph type="pic" idx="1" hasCustomPrompt="1"/>
          </p:nvPr>
        </p:nvSpPr>
        <p:spPr>
          <a:xfrm>
            <a:off x="6877878" y="887508"/>
            <a:ext cx="5314122" cy="5317538"/>
          </a:xfrm>
          <a:prstGeom prst="rect">
            <a:avLst/>
          </a:prstGeom>
        </p:spPr>
        <p:txBody>
          <a:bodyPr/>
          <a:lstStyle>
            <a:lvl1pPr marL="0" indent="0">
              <a:buNone/>
              <a:defRPr sz="1400">
                <a:solidFill>
                  <a:schemeClr val="tx1">
                    <a:lumMod val="65000"/>
                    <a:lumOff val="35000"/>
                  </a:schemeClr>
                </a:solidFill>
                <a:latin typeface="Roboto Condensed" pitchFamily="2" charset="0"/>
                <a:ea typeface="Roboto Condensed"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t-EE" dirty="0"/>
              <a:t>Foto, joonis või Jaan</a:t>
            </a:r>
          </a:p>
        </p:txBody>
      </p:sp>
      <p:sp>
        <p:nvSpPr>
          <p:cNvPr id="5" name="Teksti kohatäide 5"/>
          <p:cNvSpPr>
            <a:spLocks noGrp="1"/>
          </p:cNvSpPr>
          <p:nvPr>
            <p:ph type="body" sz="quarter" idx="13" hasCustomPrompt="1"/>
          </p:nvPr>
        </p:nvSpPr>
        <p:spPr>
          <a:xfrm>
            <a:off x="9561376" y="208056"/>
            <a:ext cx="2454275" cy="330099"/>
          </a:xfrm>
          <a:prstGeom prst="rect">
            <a:avLst/>
          </a:prstGeom>
        </p:spPr>
        <p:txBody>
          <a:bodyPr/>
          <a:lstStyle>
            <a:lvl1pPr marL="0" indent="0" algn="r">
              <a:buNone/>
              <a:defRPr sz="1400">
                <a:solidFill>
                  <a:schemeClr val="bg1">
                    <a:lumMod val="50000"/>
                  </a:schemeClr>
                </a:solidFill>
                <a:latin typeface="Roboto Condensed" pitchFamily="2" charset="0"/>
                <a:ea typeface="Roboto Condensed" pitchFamily="2" charset="0"/>
              </a:defRPr>
            </a:lvl1pPr>
            <a:lvl2pPr marL="457200" indent="0">
              <a:buNone/>
              <a:defRPr sz="1400">
                <a:solidFill>
                  <a:schemeClr val="bg1">
                    <a:lumMod val="50000"/>
                  </a:schemeClr>
                </a:solidFill>
                <a:latin typeface="Roboto Condensed" pitchFamily="2" charset="0"/>
                <a:ea typeface="Roboto Condensed" pitchFamily="2" charset="0"/>
              </a:defRPr>
            </a:lvl2pPr>
            <a:lvl3pPr marL="914400" indent="0">
              <a:buNone/>
              <a:defRPr sz="1400">
                <a:solidFill>
                  <a:schemeClr val="bg1">
                    <a:lumMod val="50000"/>
                  </a:schemeClr>
                </a:solidFill>
                <a:latin typeface="Roboto Condensed" pitchFamily="2" charset="0"/>
                <a:ea typeface="Roboto Condensed" pitchFamily="2" charset="0"/>
              </a:defRPr>
            </a:lvl3pPr>
            <a:lvl4pPr marL="1371600" indent="0">
              <a:buNone/>
              <a:defRPr sz="1400">
                <a:solidFill>
                  <a:schemeClr val="bg1">
                    <a:lumMod val="50000"/>
                  </a:schemeClr>
                </a:solidFill>
                <a:latin typeface="Roboto Condensed" pitchFamily="2" charset="0"/>
                <a:ea typeface="Roboto Condensed" pitchFamily="2" charset="0"/>
              </a:defRPr>
            </a:lvl4pPr>
            <a:lvl5pPr>
              <a:defRPr sz="1400">
                <a:solidFill>
                  <a:schemeClr val="bg1">
                    <a:lumMod val="50000"/>
                  </a:schemeClr>
                </a:solidFill>
                <a:latin typeface="Roboto Condensed" pitchFamily="2" charset="0"/>
                <a:ea typeface="Roboto Condensed" pitchFamily="2" charset="0"/>
              </a:defRPr>
            </a:lvl5pPr>
          </a:lstStyle>
          <a:p>
            <a:pPr lvl="0"/>
            <a:r>
              <a:rPr lang="et-EE" dirty="0"/>
              <a:t>teemapealkiri</a:t>
            </a:r>
          </a:p>
        </p:txBody>
      </p:sp>
      <p:sp>
        <p:nvSpPr>
          <p:cNvPr id="6" name="Pealkiri 1"/>
          <p:cNvSpPr>
            <a:spLocks noGrp="1"/>
          </p:cNvSpPr>
          <p:nvPr>
            <p:ph type="ctrTitle" hasCustomPrompt="1"/>
          </p:nvPr>
        </p:nvSpPr>
        <p:spPr>
          <a:xfrm>
            <a:off x="669611" y="892110"/>
            <a:ext cx="5810017" cy="1193575"/>
          </a:xfrm>
          <a:prstGeom prst="rect">
            <a:avLst/>
          </a:prstGeom>
        </p:spPr>
        <p:txBody>
          <a:bodyPr anchor="t" anchorCtr="0"/>
          <a:lstStyle>
            <a:lvl1pPr algn="l">
              <a:defRPr sz="4000" baseline="0">
                <a:solidFill>
                  <a:srgbClr val="006EB5"/>
                </a:solidFill>
                <a:latin typeface="Roboto Condensed" pitchFamily="2" charset="0"/>
                <a:ea typeface="Roboto Cn" pitchFamily="2" charset="0"/>
              </a:defRPr>
            </a:lvl1pPr>
          </a:lstStyle>
          <a:p>
            <a:r>
              <a:rPr lang="et-EE" dirty="0"/>
              <a:t>Slaidi </a:t>
            </a:r>
            <a:br>
              <a:rPr lang="et-EE" dirty="0"/>
            </a:br>
            <a:r>
              <a:rPr lang="et-EE" dirty="0"/>
              <a:t>pealkiri</a:t>
            </a:r>
          </a:p>
        </p:txBody>
      </p:sp>
      <p:sp>
        <p:nvSpPr>
          <p:cNvPr id="7" name="Teksti kohatäide 3"/>
          <p:cNvSpPr>
            <a:spLocks noGrp="1"/>
          </p:cNvSpPr>
          <p:nvPr>
            <p:ph type="body" sz="half" idx="2" hasCustomPrompt="1"/>
          </p:nvPr>
        </p:nvSpPr>
        <p:spPr>
          <a:xfrm>
            <a:off x="666368" y="2404241"/>
            <a:ext cx="5813260" cy="3823137"/>
          </a:xfrm>
          <a:prstGeom prst="rect">
            <a:avLst/>
          </a:prstGeom>
        </p:spPr>
        <p:txBody>
          <a:bodyPr/>
          <a:lstStyle>
            <a:lvl1pPr marL="342900" marR="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sz="2400" baseline="0">
                <a:solidFill>
                  <a:schemeClr val="tx1">
                    <a:lumMod val="65000"/>
                    <a:lumOff val="35000"/>
                  </a:schemeClr>
                </a:solidFill>
                <a:latin typeface="Roboto Condensed"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t-EE" dirty="0"/>
              <a:t>Sisutekst 24pt </a:t>
            </a:r>
            <a:r>
              <a:rPr lang="et-EE" dirty="0" err="1"/>
              <a:t>bulletitega</a:t>
            </a:r>
            <a:endParaRPr lang="et-EE" dirty="0"/>
          </a:p>
          <a:p>
            <a:pPr marL="342900" marR="0" lvl="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r>
              <a:rPr lang="et-EE" dirty="0"/>
              <a:t>Sisutekst 24pt </a:t>
            </a:r>
            <a:r>
              <a:rPr lang="et-EE" dirty="0" err="1"/>
              <a:t>bulletitega</a:t>
            </a:r>
            <a:endParaRPr lang="et-EE" dirty="0"/>
          </a:p>
          <a:p>
            <a:pPr marL="342900" marR="0" lvl="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r>
              <a:rPr lang="et-EE" dirty="0"/>
              <a:t>Sisutekst 24pt </a:t>
            </a:r>
            <a:r>
              <a:rPr lang="et-EE" dirty="0" err="1"/>
              <a:t>bulletitega</a:t>
            </a:r>
            <a:endParaRPr lang="et-EE" dirty="0"/>
          </a:p>
          <a:p>
            <a:pPr lvl="0"/>
            <a:endParaRPr lang="et-EE" dirty="0"/>
          </a:p>
        </p:txBody>
      </p:sp>
    </p:spTree>
    <p:extLst>
      <p:ext uri="{BB962C8B-B14F-4D97-AF65-F5344CB8AC3E}">
        <p14:creationId xmlns:p14="http://schemas.microsoft.com/office/powerpoint/2010/main" val="33739869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Pildiallkirjaga pilt">
    <p:spTree>
      <p:nvGrpSpPr>
        <p:cNvPr id="1" name=""/>
        <p:cNvGrpSpPr/>
        <p:nvPr/>
      </p:nvGrpSpPr>
      <p:grpSpPr>
        <a:xfrm>
          <a:off x="0" y="0"/>
          <a:ext cx="0" cy="0"/>
          <a:chOff x="0" y="0"/>
          <a:chExt cx="0" cy="0"/>
        </a:xfrm>
      </p:grpSpPr>
      <p:sp>
        <p:nvSpPr>
          <p:cNvPr id="3" name="Pildi kohatäide 2"/>
          <p:cNvSpPr>
            <a:spLocks noGrp="1"/>
          </p:cNvSpPr>
          <p:nvPr>
            <p:ph type="pic" idx="1" hasCustomPrompt="1"/>
          </p:nvPr>
        </p:nvSpPr>
        <p:spPr>
          <a:xfrm>
            <a:off x="6877878" y="887508"/>
            <a:ext cx="5314122" cy="5317538"/>
          </a:xfrm>
          <a:prstGeom prst="rect">
            <a:avLst/>
          </a:prstGeom>
        </p:spPr>
        <p:txBody>
          <a:bodyPr/>
          <a:lstStyle>
            <a:lvl1pPr marL="0" indent="0">
              <a:buNone/>
              <a:defRPr sz="1400">
                <a:solidFill>
                  <a:schemeClr val="tx1">
                    <a:lumMod val="65000"/>
                    <a:lumOff val="35000"/>
                  </a:schemeClr>
                </a:solidFill>
                <a:latin typeface="Roboto Condensed" pitchFamily="2" charset="0"/>
                <a:ea typeface="Roboto Condensed"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t-EE" dirty="0"/>
              <a:t>Foto, joonis või Jaan</a:t>
            </a:r>
          </a:p>
        </p:txBody>
      </p:sp>
      <p:sp>
        <p:nvSpPr>
          <p:cNvPr id="4" name="Teksti kohatäide 3"/>
          <p:cNvSpPr>
            <a:spLocks noGrp="1"/>
          </p:cNvSpPr>
          <p:nvPr>
            <p:ph type="body" sz="half" idx="2" hasCustomPrompt="1"/>
          </p:nvPr>
        </p:nvSpPr>
        <p:spPr>
          <a:xfrm>
            <a:off x="666368" y="2808514"/>
            <a:ext cx="5813260" cy="3418863"/>
          </a:xfrm>
          <a:prstGeom prst="rect">
            <a:avLst/>
          </a:prstGeom>
        </p:spPr>
        <p:txBody>
          <a:bodyPr/>
          <a:lstStyle>
            <a:lvl1pPr marL="342900" marR="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sz="2400" baseline="0">
                <a:solidFill>
                  <a:schemeClr val="tx1">
                    <a:lumMod val="65000"/>
                    <a:lumOff val="35000"/>
                  </a:schemeClr>
                </a:solidFill>
                <a:latin typeface="Roboto Condensed"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t-EE" dirty="0"/>
              <a:t>Sisutekst 24pt </a:t>
            </a:r>
            <a:r>
              <a:rPr lang="et-EE" dirty="0" err="1"/>
              <a:t>bulletitega</a:t>
            </a:r>
            <a:endParaRPr lang="et-EE" dirty="0"/>
          </a:p>
          <a:p>
            <a:pPr marL="342900" marR="0" lvl="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r>
              <a:rPr lang="et-EE" dirty="0"/>
              <a:t>Sisutekst 24pt </a:t>
            </a:r>
            <a:r>
              <a:rPr lang="et-EE" dirty="0" err="1"/>
              <a:t>bulletitega</a:t>
            </a:r>
            <a:endParaRPr lang="et-EE" dirty="0"/>
          </a:p>
          <a:p>
            <a:pPr marL="342900" marR="0" lvl="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r>
              <a:rPr lang="et-EE" dirty="0"/>
              <a:t>Sisutekst 24pt </a:t>
            </a:r>
            <a:r>
              <a:rPr lang="et-EE" dirty="0" err="1"/>
              <a:t>bulletitega</a:t>
            </a:r>
            <a:endParaRPr lang="et-EE" dirty="0"/>
          </a:p>
          <a:p>
            <a:pPr lvl="0"/>
            <a:endParaRPr lang="et-EE" dirty="0"/>
          </a:p>
        </p:txBody>
      </p:sp>
      <p:sp>
        <p:nvSpPr>
          <p:cNvPr id="5" name="Teksti kohatäide 5"/>
          <p:cNvSpPr>
            <a:spLocks noGrp="1"/>
          </p:cNvSpPr>
          <p:nvPr>
            <p:ph type="body" sz="quarter" idx="13" hasCustomPrompt="1"/>
          </p:nvPr>
        </p:nvSpPr>
        <p:spPr>
          <a:xfrm>
            <a:off x="9561376" y="208056"/>
            <a:ext cx="2454275" cy="330099"/>
          </a:xfrm>
          <a:prstGeom prst="rect">
            <a:avLst/>
          </a:prstGeom>
        </p:spPr>
        <p:txBody>
          <a:bodyPr/>
          <a:lstStyle>
            <a:lvl1pPr marL="0" indent="0" algn="r">
              <a:buNone/>
              <a:defRPr sz="1400">
                <a:solidFill>
                  <a:schemeClr val="bg1">
                    <a:lumMod val="50000"/>
                  </a:schemeClr>
                </a:solidFill>
                <a:latin typeface="Roboto Condensed" pitchFamily="2" charset="0"/>
                <a:ea typeface="Roboto Condensed" pitchFamily="2" charset="0"/>
              </a:defRPr>
            </a:lvl1pPr>
            <a:lvl2pPr marL="457200" indent="0">
              <a:buNone/>
              <a:defRPr sz="1400">
                <a:solidFill>
                  <a:schemeClr val="bg1">
                    <a:lumMod val="50000"/>
                  </a:schemeClr>
                </a:solidFill>
                <a:latin typeface="Roboto Condensed" pitchFamily="2" charset="0"/>
                <a:ea typeface="Roboto Condensed" pitchFamily="2" charset="0"/>
              </a:defRPr>
            </a:lvl2pPr>
            <a:lvl3pPr marL="914400" indent="0">
              <a:buNone/>
              <a:defRPr sz="1400">
                <a:solidFill>
                  <a:schemeClr val="bg1">
                    <a:lumMod val="50000"/>
                  </a:schemeClr>
                </a:solidFill>
                <a:latin typeface="Roboto Condensed" pitchFamily="2" charset="0"/>
                <a:ea typeface="Roboto Condensed" pitchFamily="2" charset="0"/>
              </a:defRPr>
            </a:lvl3pPr>
            <a:lvl4pPr marL="1371600" indent="0">
              <a:buNone/>
              <a:defRPr sz="1400">
                <a:solidFill>
                  <a:schemeClr val="bg1">
                    <a:lumMod val="50000"/>
                  </a:schemeClr>
                </a:solidFill>
                <a:latin typeface="Roboto Condensed" pitchFamily="2" charset="0"/>
                <a:ea typeface="Roboto Condensed" pitchFamily="2" charset="0"/>
              </a:defRPr>
            </a:lvl4pPr>
            <a:lvl5pPr>
              <a:defRPr sz="1400">
                <a:solidFill>
                  <a:schemeClr val="bg1">
                    <a:lumMod val="50000"/>
                  </a:schemeClr>
                </a:solidFill>
                <a:latin typeface="Roboto Condensed" pitchFamily="2" charset="0"/>
                <a:ea typeface="Roboto Condensed" pitchFamily="2" charset="0"/>
              </a:defRPr>
            </a:lvl5pPr>
          </a:lstStyle>
          <a:p>
            <a:pPr lvl="0"/>
            <a:r>
              <a:rPr lang="et-EE" dirty="0"/>
              <a:t>teemapealkiri</a:t>
            </a:r>
          </a:p>
        </p:txBody>
      </p:sp>
      <p:sp>
        <p:nvSpPr>
          <p:cNvPr id="6" name="Pealkiri 1"/>
          <p:cNvSpPr>
            <a:spLocks noGrp="1"/>
          </p:cNvSpPr>
          <p:nvPr>
            <p:ph type="ctrTitle" hasCustomPrompt="1"/>
          </p:nvPr>
        </p:nvSpPr>
        <p:spPr>
          <a:xfrm>
            <a:off x="669611" y="892110"/>
            <a:ext cx="5810017" cy="1638819"/>
          </a:xfrm>
          <a:prstGeom prst="rect">
            <a:avLst/>
          </a:prstGeom>
        </p:spPr>
        <p:txBody>
          <a:bodyPr anchor="t" anchorCtr="0"/>
          <a:lstStyle>
            <a:lvl1pPr algn="l">
              <a:defRPr sz="4000" baseline="0">
                <a:solidFill>
                  <a:srgbClr val="006EB5"/>
                </a:solidFill>
                <a:latin typeface="Roboto Condensed" pitchFamily="2" charset="0"/>
                <a:ea typeface="Roboto Cn" pitchFamily="2" charset="0"/>
              </a:defRPr>
            </a:lvl1pPr>
          </a:lstStyle>
          <a:p>
            <a:r>
              <a:rPr lang="et-EE" dirty="0"/>
              <a:t>Slaidi pealkiri </a:t>
            </a:r>
            <a:br>
              <a:rPr lang="et-EE" dirty="0"/>
            </a:br>
            <a:r>
              <a:rPr lang="et-EE" dirty="0"/>
              <a:t>(võib ulatuda ka </a:t>
            </a:r>
            <a:br>
              <a:rPr lang="et-EE" dirty="0"/>
            </a:br>
            <a:r>
              <a:rPr lang="et-EE" dirty="0"/>
              <a:t>kolmele reale)</a:t>
            </a:r>
            <a:br>
              <a:rPr lang="et-EE" dirty="0"/>
            </a:br>
            <a:endParaRPr lang="et-EE" dirty="0"/>
          </a:p>
        </p:txBody>
      </p:sp>
    </p:spTree>
    <p:extLst>
      <p:ext uri="{BB962C8B-B14F-4D97-AF65-F5344CB8AC3E}">
        <p14:creationId xmlns:p14="http://schemas.microsoft.com/office/powerpoint/2010/main" val="3271243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Pildiallkirjaga pilt">
    <p:spTree>
      <p:nvGrpSpPr>
        <p:cNvPr id="1" name=""/>
        <p:cNvGrpSpPr/>
        <p:nvPr/>
      </p:nvGrpSpPr>
      <p:grpSpPr>
        <a:xfrm>
          <a:off x="0" y="0"/>
          <a:ext cx="0" cy="0"/>
          <a:chOff x="0" y="0"/>
          <a:chExt cx="0" cy="0"/>
        </a:xfrm>
      </p:grpSpPr>
      <p:sp>
        <p:nvSpPr>
          <p:cNvPr id="3" name="Pildi kohatäide 2"/>
          <p:cNvSpPr>
            <a:spLocks noGrp="1"/>
          </p:cNvSpPr>
          <p:nvPr>
            <p:ph type="pic" idx="1" hasCustomPrompt="1"/>
          </p:nvPr>
        </p:nvSpPr>
        <p:spPr>
          <a:xfrm>
            <a:off x="6877878" y="887508"/>
            <a:ext cx="5314122" cy="5317538"/>
          </a:xfrm>
          <a:prstGeom prst="rect">
            <a:avLst/>
          </a:prstGeom>
        </p:spPr>
        <p:txBody>
          <a:bodyPr/>
          <a:lstStyle>
            <a:lvl1pPr marL="0" indent="0">
              <a:buNone/>
              <a:defRPr sz="1400">
                <a:solidFill>
                  <a:schemeClr val="tx1">
                    <a:lumMod val="65000"/>
                    <a:lumOff val="35000"/>
                  </a:schemeClr>
                </a:solidFill>
                <a:latin typeface="Roboto Condensed" pitchFamily="2" charset="0"/>
                <a:ea typeface="Roboto Condensed"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t-EE" dirty="0"/>
              <a:t>Foto, joonis või Jaan</a:t>
            </a:r>
          </a:p>
        </p:txBody>
      </p:sp>
      <p:sp>
        <p:nvSpPr>
          <p:cNvPr id="5" name="Teksti kohatäide 5"/>
          <p:cNvSpPr>
            <a:spLocks noGrp="1"/>
          </p:cNvSpPr>
          <p:nvPr>
            <p:ph type="body" sz="quarter" idx="13" hasCustomPrompt="1"/>
          </p:nvPr>
        </p:nvSpPr>
        <p:spPr>
          <a:xfrm>
            <a:off x="9561376" y="208056"/>
            <a:ext cx="2454275" cy="330099"/>
          </a:xfrm>
          <a:prstGeom prst="rect">
            <a:avLst/>
          </a:prstGeom>
        </p:spPr>
        <p:txBody>
          <a:bodyPr/>
          <a:lstStyle>
            <a:lvl1pPr marL="0" indent="0" algn="r">
              <a:buNone/>
              <a:defRPr sz="1400">
                <a:solidFill>
                  <a:schemeClr val="bg1">
                    <a:lumMod val="50000"/>
                  </a:schemeClr>
                </a:solidFill>
                <a:latin typeface="Roboto Condensed" pitchFamily="2" charset="0"/>
                <a:ea typeface="Roboto Condensed" pitchFamily="2" charset="0"/>
              </a:defRPr>
            </a:lvl1pPr>
            <a:lvl2pPr marL="457200" indent="0">
              <a:buNone/>
              <a:defRPr sz="1400">
                <a:solidFill>
                  <a:schemeClr val="bg1">
                    <a:lumMod val="50000"/>
                  </a:schemeClr>
                </a:solidFill>
                <a:latin typeface="Roboto Condensed" pitchFamily="2" charset="0"/>
                <a:ea typeface="Roboto Condensed" pitchFamily="2" charset="0"/>
              </a:defRPr>
            </a:lvl2pPr>
            <a:lvl3pPr marL="914400" indent="0">
              <a:buNone/>
              <a:defRPr sz="1400">
                <a:solidFill>
                  <a:schemeClr val="bg1">
                    <a:lumMod val="50000"/>
                  </a:schemeClr>
                </a:solidFill>
                <a:latin typeface="Roboto Condensed" pitchFamily="2" charset="0"/>
                <a:ea typeface="Roboto Condensed" pitchFamily="2" charset="0"/>
              </a:defRPr>
            </a:lvl3pPr>
            <a:lvl4pPr marL="1371600" indent="0">
              <a:buNone/>
              <a:defRPr sz="1400">
                <a:solidFill>
                  <a:schemeClr val="bg1">
                    <a:lumMod val="50000"/>
                  </a:schemeClr>
                </a:solidFill>
                <a:latin typeface="Roboto Condensed" pitchFamily="2" charset="0"/>
                <a:ea typeface="Roboto Condensed" pitchFamily="2" charset="0"/>
              </a:defRPr>
            </a:lvl4pPr>
            <a:lvl5pPr>
              <a:defRPr sz="1400">
                <a:solidFill>
                  <a:schemeClr val="bg1">
                    <a:lumMod val="50000"/>
                  </a:schemeClr>
                </a:solidFill>
                <a:latin typeface="Roboto Condensed" pitchFamily="2" charset="0"/>
                <a:ea typeface="Roboto Condensed" pitchFamily="2" charset="0"/>
              </a:defRPr>
            </a:lvl5pPr>
          </a:lstStyle>
          <a:p>
            <a:pPr lvl="0"/>
            <a:r>
              <a:rPr lang="et-EE" dirty="0"/>
              <a:t>teemapealkiri</a:t>
            </a:r>
          </a:p>
        </p:txBody>
      </p:sp>
      <p:sp>
        <p:nvSpPr>
          <p:cNvPr id="6" name="Pealkiri 1"/>
          <p:cNvSpPr>
            <a:spLocks noGrp="1"/>
          </p:cNvSpPr>
          <p:nvPr>
            <p:ph type="ctrTitle" hasCustomPrompt="1"/>
          </p:nvPr>
        </p:nvSpPr>
        <p:spPr>
          <a:xfrm>
            <a:off x="669611" y="892110"/>
            <a:ext cx="5810017" cy="1638819"/>
          </a:xfrm>
          <a:prstGeom prst="rect">
            <a:avLst/>
          </a:prstGeom>
        </p:spPr>
        <p:txBody>
          <a:bodyPr anchor="t" anchorCtr="0"/>
          <a:lstStyle>
            <a:lvl1pPr algn="l">
              <a:defRPr sz="4000" baseline="0">
                <a:solidFill>
                  <a:srgbClr val="006EB5"/>
                </a:solidFill>
                <a:latin typeface="Roboto Condensed" pitchFamily="2" charset="0"/>
                <a:ea typeface="Roboto Cn" pitchFamily="2" charset="0"/>
              </a:defRPr>
            </a:lvl1pPr>
          </a:lstStyle>
          <a:p>
            <a:r>
              <a:rPr lang="et-EE" dirty="0"/>
              <a:t>Slaidi pealkiri </a:t>
            </a:r>
            <a:br>
              <a:rPr lang="et-EE" dirty="0"/>
            </a:br>
            <a:r>
              <a:rPr lang="et-EE" dirty="0"/>
              <a:t>(võib ulatuda ka </a:t>
            </a:r>
            <a:br>
              <a:rPr lang="et-EE" dirty="0"/>
            </a:br>
            <a:r>
              <a:rPr lang="et-EE" dirty="0"/>
              <a:t>kolmele reale)</a:t>
            </a:r>
            <a:br>
              <a:rPr lang="et-EE" dirty="0"/>
            </a:br>
            <a:endParaRPr lang="et-EE" dirty="0"/>
          </a:p>
        </p:txBody>
      </p:sp>
      <p:sp>
        <p:nvSpPr>
          <p:cNvPr id="7" name="Teksti kohatäide 3"/>
          <p:cNvSpPr>
            <a:spLocks noGrp="1"/>
          </p:cNvSpPr>
          <p:nvPr>
            <p:ph type="body" sz="half" idx="2" hasCustomPrompt="1"/>
          </p:nvPr>
        </p:nvSpPr>
        <p:spPr>
          <a:xfrm>
            <a:off x="666368" y="2808514"/>
            <a:ext cx="5813260" cy="3418864"/>
          </a:xfrm>
          <a:prstGeom prst="rect">
            <a:avLst/>
          </a:prstGeom>
        </p:spPr>
        <p:txBody>
          <a:bodyPr/>
          <a:lstStyle>
            <a:lvl1pPr marL="0" indent="0">
              <a:buNone/>
              <a:defRPr sz="2400" baseline="0">
                <a:solidFill>
                  <a:schemeClr val="tx1">
                    <a:lumMod val="65000"/>
                    <a:lumOff val="35000"/>
                  </a:schemeClr>
                </a:solidFill>
                <a:latin typeface="Roboto Condensed"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t-EE" dirty="0"/>
              <a:t>Sisutekst 24pt</a:t>
            </a:r>
          </a:p>
        </p:txBody>
      </p:sp>
    </p:spTree>
    <p:extLst>
      <p:ext uri="{BB962C8B-B14F-4D97-AF65-F5344CB8AC3E}">
        <p14:creationId xmlns:p14="http://schemas.microsoft.com/office/powerpoint/2010/main" val="8634072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4_Pildiallkirjaga pilt">
    <p:spTree>
      <p:nvGrpSpPr>
        <p:cNvPr id="1" name=""/>
        <p:cNvGrpSpPr/>
        <p:nvPr/>
      </p:nvGrpSpPr>
      <p:grpSpPr>
        <a:xfrm>
          <a:off x="0" y="0"/>
          <a:ext cx="0" cy="0"/>
          <a:chOff x="0" y="0"/>
          <a:chExt cx="0" cy="0"/>
        </a:xfrm>
      </p:grpSpPr>
      <p:sp>
        <p:nvSpPr>
          <p:cNvPr id="2" name="Pealkiri 1"/>
          <p:cNvSpPr>
            <a:spLocks noGrp="1"/>
          </p:cNvSpPr>
          <p:nvPr>
            <p:ph type="title" hasCustomPrompt="1"/>
          </p:nvPr>
        </p:nvSpPr>
        <p:spPr>
          <a:xfrm>
            <a:off x="1274354" y="2662686"/>
            <a:ext cx="10126253" cy="1664386"/>
          </a:xfrm>
          <a:prstGeom prst="rect">
            <a:avLst/>
          </a:prstGeom>
        </p:spPr>
        <p:txBody>
          <a:bodyPr anchor="t" anchorCtr="0"/>
          <a:lstStyle>
            <a:lvl1pPr algn="l">
              <a:defRPr sz="6000" baseline="0">
                <a:solidFill>
                  <a:schemeClr val="bg1"/>
                </a:solidFill>
                <a:latin typeface="Roboto Condensed" pitchFamily="2" charset="0"/>
                <a:ea typeface="Roboto Condensed" pitchFamily="2" charset="0"/>
              </a:defRPr>
            </a:lvl1pPr>
          </a:lstStyle>
          <a:p>
            <a:r>
              <a:rPr lang="et-EE" dirty="0"/>
              <a:t>Lõpuslaidi pealkiri</a:t>
            </a:r>
          </a:p>
        </p:txBody>
      </p:sp>
      <p:sp>
        <p:nvSpPr>
          <p:cNvPr id="5" name="Teksti kohatäide 2"/>
          <p:cNvSpPr>
            <a:spLocks noGrp="1"/>
          </p:cNvSpPr>
          <p:nvPr>
            <p:ph type="body" idx="1" hasCustomPrompt="1"/>
          </p:nvPr>
        </p:nvSpPr>
        <p:spPr>
          <a:xfrm>
            <a:off x="1313543" y="4563338"/>
            <a:ext cx="4185920" cy="1458640"/>
          </a:xfrm>
          <a:prstGeom prst="rect">
            <a:avLst/>
          </a:prstGeom>
        </p:spPr>
        <p:txBody>
          <a:bodyPr/>
          <a:lstStyle>
            <a:lvl1pPr marL="0" indent="0">
              <a:buNone/>
              <a:defRPr sz="2400" baseline="0">
                <a:solidFill>
                  <a:schemeClr val="bg1"/>
                </a:solidFill>
                <a:latin typeface="Roboto Condense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t-EE" dirty="0"/>
              <a:t>Kontakt</a:t>
            </a:r>
          </a:p>
        </p:txBody>
      </p:sp>
    </p:spTree>
    <p:extLst>
      <p:ext uri="{BB962C8B-B14F-4D97-AF65-F5344CB8AC3E}">
        <p14:creationId xmlns:p14="http://schemas.microsoft.com/office/powerpoint/2010/main" val="42706435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7_Pildiallkirjaga pilt">
    <p:spTree>
      <p:nvGrpSpPr>
        <p:cNvPr id="1" name=""/>
        <p:cNvGrpSpPr/>
        <p:nvPr/>
      </p:nvGrpSpPr>
      <p:grpSpPr>
        <a:xfrm>
          <a:off x="0" y="0"/>
          <a:ext cx="0" cy="0"/>
          <a:chOff x="0" y="0"/>
          <a:chExt cx="0" cy="0"/>
        </a:xfrm>
      </p:grpSpPr>
      <p:sp>
        <p:nvSpPr>
          <p:cNvPr id="2" name="Pealkiri 1"/>
          <p:cNvSpPr>
            <a:spLocks noGrp="1"/>
          </p:cNvSpPr>
          <p:nvPr>
            <p:ph type="title" hasCustomPrompt="1"/>
          </p:nvPr>
        </p:nvSpPr>
        <p:spPr>
          <a:xfrm>
            <a:off x="1274354" y="2662686"/>
            <a:ext cx="10126253" cy="1664386"/>
          </a:xfrm>
          <a:prstGeom prst="rect">
            <a:avLst/>
          </a:prstGeom>
        </p:spPr>
        <p:txBody>
          <a:bodyPr anchor="t" anchorCtr="0"/>
          <a:lstStyle>
            <a:lvl1pPr algn="l">
              <a:defRPr sz="6000" baseline="0">
                <a:solidFill>
                  <a:schemeClr val="bg1"/>
                </a:solidFill>
                <a:latin typeface="Roboto Condensed" pitchFamily="2" charset="0"/>
                <a:ea typeface="Roboto Condensed" pitchFamily="2" charset="0"/>
              </a:defRPr>
            </a:lvl1pPr>
          </a:lstStyle>
          <a:p>
            <a:r>
              <a:rPr lang="et-EE" dirty="0"/>
              <a:t>Lõpuslaidi pealkiri</a:t>
            </a:r>
          </a:p>
        </p:txBody>
      </p:sp>
      <p:sp>
        <p:nvSpPr>
          <p:cNvPr id="5" name="Teksti kohatäide 2"/>
          <p:cNvSpPr>
            <a:spLocks noGrp="1"/>
          </p:cNvSpPr>
          <p:nvPr>
            <p:ph type="body" idx="1" hasCustomPrompt="1"/>
          </p:nvPr>
        </p:nvSpPr>
        <p:spPr>
          <a:xfrm>
            <a:off x="1313543" y="4563338"/>
            <a:ext cx="4185920" cy="1458640"/>
          </a:xfrm>
          <a:prstGeom prst="rect">
            <a:avLst/>
          </a:prstGeom>
        </p:spPr>
        <p:txBody>
          <a:bodyPr/>
          <a:lstStyle>
            <a:lvl1pPr marL="0" indent="0">
              <a:buNone/>
              <a:defRPr sz="2400" baseline="0">
                <a:solidFill>
                  <a:schemeClr val="bg1"/>
                </a:solidFill>
                <a:latin typeface="Roboto Condense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t-EE" dirty="0"/>
              <a:t>Kontakt</a:t>
            </a:r>
          </a:p>
        </p:txBody>
      </p:sp>
    </p:spTree>
    <p:extLst>
      <p:ext uri="{BB962C8B-B14F-4D97-AF65-F5344CB8AC3E}">
        <p14:creationId xmlns:p14="http://schemas.microsoft.com/office/powerpoint/2010/main" val="11565006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itelslaid">
    <p:spTree>
      <p:nvGrpSpPr>
        <p:cNvPr id="1" name=""/>
        <p:cNvGrpSpPr/>
        <p:nvPr/>
      </p:nvGrpSpPr>
      <p:grpSpPr>
        <a:xfrm>
          <a:off x="0" y="0"/>
          <a:ext cx="0" cy="0"/>
          <a:chOff x="0" y="0"/>
          <a:chExt cx="0" cy="0"/>
        </a:xfrm>
      </p:grpSpPr>
      <p:sp>
        <p:nvSpPr>
          <p:cNvPr id="2" name="Pealkiri 1"/>
          <p:cNvSpPr>
            <a:spLocks noGrp="1"/>
          </p:cNvSpPr>
          <p:nvPr>
            <p:ph type="ctrTitle" hasCustomPrompt="1"/>
          </p:nvPr>
        </p:nvSpPr>
        <p:spPr>
          <a:xfrm>
            <a:off x="669611" y="892110"/>
            <a:ext cx="10825704" cy="1193575"/>
          </a:xfrm>
          <a:prstGeom prst="rect">
            <a:avLst/>
          </a:prstGeom>
        </p:spPr>
        <p:txBody>
          <a:bodyPr anchor="t" anchorCtr="0"/>
          <a:lstStyle>
            <a:lvl1pPr algn="l">
              <a:defRPr sz="4000" baseline="0">
                <a:solidFill>
                  <a:srgbClr val="006EB5"/>
                </a:solidFill>
                <a:latin typeface="Roboto Condensed" pitchFamily="2" charset="0"/>
                <a:ea typeface="Roboto Cn" pitchFamily="2" charset="0"/>
              </a:defRPr>
            </a:lvl1pPr>
          </a:lstStyle>
          <a:p>
            <a:r>
              <a:rPr lang="et-EE" dirty="0"/>
              <a:t>Slaidi </a:t>
            </a:r>
            <a:br>
              <a:rPr lang="et-EE" dirty="0"/>
            </a:br>
            <a:r>
              <a:rPr lang="et-EE" dirty="0"/>
              <a:t>pealkiri</a:t>
            </a:r>
          </a:p>
        </p:txBody>
      </p:sp>
      <p:sp>
        <p:nvSpPr>
          <p:cNvPr id="3" name="Alapealkiri 2"/>
          <p:cNvSpPr>
            <a:spLocks noGrp="1"/>
          </p:cNvSpPr>
          <p:nvPr>
            <p:ph type="subTitle" idx="1" hasCustomPrompt="1"/>
          </p:nvPr>
        </p:nvSpPr>
        <p:spPr>
          <a:xfrm>
            <a:off x="669610" y="2412746"/>
            <a:ext cx="10825704" cy="3710206"/>
          </a:xfrm>
          <a:prstGeom prst="rect">
            <a:avLst/>
          </a:prstGeom>
        </p:spPr>
        <p:txBody>
          <a:bodyPr/>
          <a:lstStyle>
            <a:lvl1pPr marL="0" indent="0" algn="l">
              <a:buNone/>
              <a:defRPr sz="3000" baseline="0">
                <a:solidFill>
                  <a:schemeClr val="tx1">
                    <a:lumMod val="65000"/>
                    <a:lumOff val="35000"/>
                  </a:schemeClr>
                </a:solidFill>
                <a:latin typeface="Roboto Condensed" pitchFamily="2" charset="0"/>
                <a:ea typeface="Roboto Condensed"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t-EE" dirty="0"/>
              <a:t>Sisutekst 30pt ühes tulbas</a:t>
            </a:r>
          </a:p>
        </p:txBody>
      </p:sp>
      <p:sp>
        <p:nvSpPr>
          <p:cNvPr id="12" name="Slaidinumbri kohatäide 6"/>
          <p:cNvSpPr>
            <a:spLocks noGrp="1"/>
          </p:cNvSpPr>
          <p:nvPr>
            <p:ph type="sldNum" sz="quarter" idx="12"/>
          </p:nvPr>
        </p:nvSpPr>
        <p:spPr>
          <a:xfrm>
            <a:off x="11506200" y="6243146"/>
            <a:ext cx="685800" cy="320619"/>
          </a:xfrm>
          <a:prstGeom prst="rect">
            <a:avLst/>
          </a:prstGeom>
        </p:spPr>
        <p:txBody>
          <a:bodyPr/>
          <a:lstStyle>
            <a:lvl1pPr>
              <a:defRPr sz="1200">
                <a:solidFill>
                  <a:schemeClr val="tx1">
                    <a:lumMod val="65000"/>
                    <a:lumOff val="35000"/>
                  </a:schemeClr>
                </a:solidFill>
                <a:latin typeface="Roboto Condensed" pitchFamily="2" charset="0"/>
                <a:ea typeface="Roboto Condensed" pitchFamily="2" charset="0"/>
              </a:defRPr>
            </a:lvl1pPr>
          </a:lstStyle>
          <a:p>
            <a:fld id="{55D3455C-CC93-40B7-810A-2FD3F67FB7F7}" type="slidenum">
              <a:rPr lang="et-EE" smtClean="0"/>
              <a:pPr/>
              <a:t>‹#›</a:t>
            </a:fld>
            <a:endParaRPr lang="et-EE" dirty="0"/>
          </a:p>
        </p:txBody>
      </p:sp>
      <p:sp>
        <p:nvSpPr>
          <p:cNvPr id="5" name="Teksti kohatäide 5"/>
          <p:cNvSpPr>
            <a:spLocks noGrp="1"/>
          </p:cNvSpPr>
          <p:nvPr>
            <p:ph type="body" sz="quarter" idx="13" hasCustomPrompt="1"/>
          </p:nvPr>
        </p:nvSpPr>
        <p:spPr>
          <a:xfrm>
            <a:off x="9561376" y="208056"/>
            <a:ext cx="2454275" cy="330099"/>
          </a:xfrm>
          <a:prstGeom prst="rect">
            <a:avLst/>
          </a:prstGeom>
        </p:spPr>
        <p:txBody>
          <a:bodyPr/>
          <a:lstStyle>
            <a:lvl1pPr marL="0" indent="0" algn="r">
              <a:buNone/>
              <a:defRPr sz="1400" baseline="0">
                <a:solidFill>
                  <a:schemeClr val="bg1">
                    <a:lumMod val="50000"/>
                  </a:schemeClr>
                </a:solidFill>
                <a:latin typeface="Roboto Condensed" pitchFamily="2" charset="0"/>
                <a:ea typeface="Roboto Condensed" pitchFamily="2" charset="0"/>
              </a:defRPr>
            </a:lvl1pPr>
            <a:lvl2pPr marL="457200" indent="0">
              <a:buNone/>
              <a:defRPr sz="1400">
                <a:solidFill>
                  <a:schemeClr val="bg1">
                    <a:lumMod val="50000"/>
                  </a:schemeClr>
                </a:solidFill>
                <a:latin typeface="Roboto Condensed" pitchFamily="2" charset="0"/>
                <a:ea typeface="Roboto Condensed" pitchFamily="2" charset="0"/>
              </a:defRPr>
            </a:lvl2pPr>
            <a:lvl3pPr marL="914400" indent="0">
              <a:buNone/>
              <a:defRPr sz="1400">
                <a:solidFill>
                  <a:schemeClr val="bg1">
                    <a:lumMod val="50000"/>
                  </a:schemeClr>
                </a:solidFill>
                <a:latin typeface="Roboto Condensed" pitchFamily="2" charset="0"/>
                <a:ea typeface="Roboto Condensed" pitchFamily="2" charset="0"/>
              </a:defRPr>
            </a:lvl3pPr>
            <a:lvl4pPr marL="1371600" indent="0">
              <a:buNone/>
              <a:defRPr sz="1400">
                <a:solidFill>
                  <a:schemeClr val="bg1">
                    <a:lumMod val="50000"/>
                  </a:schemeClr>
                </a:solidFill>
                <a:latin typeface="Roboto Condensed" pitchFamily="2" charset="0"/>
                <a:ea typeface="Roboto Condensed" pitchFamily="2" charset="0"/>
              </a:defRPr>
            </a:lvl4pPr>
            <a:lvl5pPr>
              <a:defRPr sz="1400">
                <a:solidFill>
                  <a:schemeClr val="bg1">
                    <a:lumMod val="50000"/>
                  </a:schemeClr>
                </a:solidFill>
                <a:latin typeface="Roboto Condensed" pitchFamily="2" charset="0"/>
                <a:ea typeface="Roboto Condensed" pitchFamily="2" charset="0"/>
              </a:defRPr>
            </a:lvl5pPr>
          </a:lstStyle>
          <a:p>
            <a:pPr lvl="0"/>
            <a:r>
              <a:rPr lang="et-EE" dirty="0"/>
              <a:t>teemapealkiri</a:t>
            </a:r>
          </a:p>
        </p:txBody>
      </p:sp>
    </p:spTree>
    <p:extLst>
      <p:ext uri="{BB962C8B-B14F-4D97-AF65-F5344CB8AC3E}">
        <p14:creationId xmlns:p14="http://schemas.microsoft.com/office/powerpoint/2010/main" val="26720570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itelslaid">
    <p:spTree>
      <p:nvGrpSpPr>
        <p:cNvPr id="1" name=""/>
        <p:cNvGrpSpPr/>
        <p:nvPr/>
      </p:nvGrpSpPr>
      <p:grpSpPr>
        <a:xfrm>
          <a:off x="0" y="0"/>
          <a:ext cx="0" cy="0"/>
          <a:chOff x="0" y="0"/>
          <a:chExt cx="0" cy="0"/>
        </a:xfrm>
      </p:grpSpPr>
      <p:sp>
        <p:nvSpPr>
          <p:cNvPr id="2" name="Pealkiri 1"/>
          <p:cNvSpPr>
            <a:spLocks noGrp="1"/>
          </p:cNvSpPr>
          <p:nvPr>
            <p:ph type="ctrTitle" hasCustomPrompt="1"/>
          </p:nvPr>
        </p:nvSpPr>
        <p:spPr>
          <a:xfrm>
            <a:off x="669611" y="892110"/>
            <a:ext cx="10825704" cy="1193575"/>
          </a:xfrm>
          <a:prstGeom prst="rect">
            <a:avLst/>
          </a:prstGeom>
        </p:spPr>
        <p:txBody>
          <a:bodyPr anchor="t" anchorCtr="0"/>
          <a:lstStyle>
            <a:lvl1pPr algn="l">
              <a:defRPr sz="4000" baseline="0">
                <a:solidFill>
                  <a:srgbClr val="006EB5"/>
                </a:solidFill>
                <a:latin typeface="Roboto Condensed" pitchFamily="2" charset="0"/>
                <a:ea typeface="Roboto Cn" pitchFamily="2" charset="0"/>
              </a:defRPr>
            </a:lvl1pPr>
          </a:lstStyle>
          <a:p>
            <a:r>
              <a:rPr lang="et-EE" dirty="0"/>
              <a:t>Slaidi </a:t>
            </a:r>
            <a:br>
              <a:rPr lang="et-EE" dirty="0"/>
            </a:br>
            <a:r>
              <a:rPr lang="et-EE" dirty="0"/>
              <a:t>pealkiri</a:t>
            </a:r>
          </a:p>
        </p:txBody>
      </p:sp>
      <p:sp>
        <p:nvSpPr>
          <p:cNvPr id="3" name="Alapealkiri 2"/>
          <p:cNvSpPr>
            <a:spLocks noGrp="1"/>
          </p:cNvSpPr>
          <p:nvPr>
            <p:ph type="subTitle" idx="1" hasCustomPrompt="1"/>
          </p:nvPr>
        </p:nvSpPr>
        <p:spPr>
          <a:xfrm>
            <a:off x="669610" y="2412746"/>
            <a:ext cx="10825704" cy="3710206"/>
          </a:xfrm>
          <a:prstGeom prst="rect">
            <a:avLst/>
          </a:prstGeom>
        </p:spPr>
        <p:txBody>
          <a:bodyPr/>
          <a:lstStyle>
            <a:lvl1pPr marL="457200" marR="0" indent="-4572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sz="3000" baseline="0">
                <a:solidFill>
                  <a:schemeClr val="tx1">
                    <a:lumMod val="65000"/>
                    <a:lumOff val="35000"/>
                  </a:schemeClr>
                </a:solidFill>
                <a:latin typeface="Roboto Condensed" pitchFamily="2" charset="0"/>
                <a:ea typeface="Roboto Condensed"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t-EE" dirty="0"/>
              <a:t>Sisutekst 30 </a:t>
            </a:r>
            <a:r>
              <a:rPr lang="et-EE" dirty="0" err="1"/>
              <a:t>pt</a:t>
            </a:r>
            <a:r>
              <a:rPr lang="et-EE" dirty="0"/>
              <a:t> ühes tulbas </a:t>
            </a:r>
            <a:r>
              <a:rPr lang="et-EE" dirty="0" err="1"/>
              <a:t>bulletitega</a:t>
            </a:r>
            <a:endParaRPr lang="et-EE" dirty="0"/>
          </a:p>
          <a:p>
            <a:r>
              <a:rPr lang="et-EE" dirty="0"/>
              <a:t>Sisutekst 30 </a:t>
            </a:r>
            <a:r>
              <a:rPr lang="et-EE" dirty="0" err="1"/>
              <a:t>pt</a:t>
            </a:r>
            <a:r>
              <a:rPr lang="et-EE" dirty="0"/>
              <a:t> ühes tulbas </a:t>
            </a:r>
            <a:r>
              <a:rPr lang="et-EE" dirty="0" err="1"/>
              <a:t>bulletitega</a:t>
            </a:r>
            <a:endParaRPr lang="et-EE" dirty="0"/>
          </a:p>
          <a:p>
            <a:r>
              <a:rPr lang="et-EE" dirty="0"/>
              <a:t>Sisutekst 30 </a:t>
            </a:r>
            <a:r>
              <a:rPr lang="et-EE" dirty="0" err="1"/>
              <a:t>pt</a:t>
            </a:r>
            <a:r>
              <a:rPr lang="et-EE" dirty="0"/>
              <a:t> ühes tulbas </a:t>
            </a:r>
            <a:r>
              <a:rPr lang="et-EE" dirty="0" err="1"/>
              <a:t>bulletitega</a:t>
            </a:r>
            <a:endParaRPr lang="et-EE" dirty="0"/>
          </a:p>
          <a:p>
            <a:endParaRPr lang="et-EE" dirty="0"/>
          </a:p>
          <a:p>
            <a:endParaRPr lang="et-EE" dirty="0"/>
          </a:p>
        </p:txBody>
      </p:sp>
      <p:sp>
        <p:nvSpPr>
          <p:cNvPr id="5" name="Slaidinumbri kohatäide 6"/>
          <p:cNvSpPr>
            <a:spLocks noGrp="1"/>
          </p:cNvSpPr>
          <p:nvPr>
            <p:ph type="sldNum" sz="quarter" idx="12"/>
          </p:nvPr>
        </p:nvSpPr>
        <p:spPr>
          <a:xfrm>
            <a:off x="11506200" y="6243146"/>
            <a:ext cx="685800" cy="320619"/>
          </a:xfrm>
          <a:prstGeom prst="rect">
            <a:avLst/>
          </a:prstGeom>
        </p:spPr>
        <p:txBody>
          <a:bodyPr/>
          <a:lstStyle>
            <a:lvl1pPr>
              <a:defRPr sz="1200">
                <a:solidFill>
                  <a:schemeClr val="tx1">
                    <a:lumMod val="65000"/>
                    <a:lumOff val="35000"/>
                  </a:schemeClr>
                </a:solidFill>
                <a:latin typeface="Roboto Condensed" pitchFamily="2" charset="0"/>
                <a:ea typeface="Roboto Condensed" pitchFamily="2" charset="0"/>
              </a:defRPr>
            </a:lvl1pPr>
          </a:lstStyle>
          <a:p>
            <a:fld id="{55D3455C-CC93-40B7-810A-2FD3F67FB7F7}" type="slidenum">
              <a:rPr lang="et-EE" smtClean="0"/>
              <a:pPr/>
              <a:t>‹#›</a:t>
            </a:fld>
            <a:endParaRPr lang="et-EE" dirty="0"/>
          </a:p>
        </p:txBody>
      </p:sp>
      <p:sp>
        <p:nvSpPr>
          <p:cNvPr id="6" name="Teksti kohatäide 5"/>
          <p:cNvSpPr>
            <a:spLocks noGrp="1"/>
          </p:cNvSpPr>
          <p:nvPr>
            <p:ph type="body" sz="quarter" idx="13" hasCustomPrompt="1"/>
          </p:nvPr>
        </p:nvSpPr>
        <p:spPr>
          <a:xfrm>
            <a:off x="9561376" y="208056"/>
            <a:ext cx="2454275" cy="330099"/>
          </a:xfrm>
          <a:prstGeom prst="rect">
            <a:avLst/>
          </a:prstGeom>
        </p:spPr>
        <p:txBody>
          <a:bodyPr/>
          <a:lstStyle>
            <a:lvl1pPr marL="0" indent="0" algn="r">
              <a:buNone/>
              <a:defRPr sz="1400">
                <a:solidFill>
                  <a:schemeClr val="bg1">
                    <a:lumMod val="50000"/>
                  </a:schemeClr>
                </a:solidFill>
                <a:latin typeface="Roboto Condensed" pitchFamily="2" charset="0"/>
                <a:ea typeface="Roboto Condensed" pitchFamily="2" charset="0"/>
              </a:defRPr>
            </a:lvl1pPr>
            <a:lvl2pPr marL="457200" indent="0">
              <a:buNone/>
              <a:defRPr sz="1400">
                <a:solidFill>
                  <a:schemeClr val="bg1">
                    <a:lumMod val="50000"/>
                  </a:schemeClr>
                </a:solidFill>
                <a:latin typeface="Roboto Condensed" pitchFamily="2" charset="0"/>
                <a:ea typeface="Roboto Condensed" pitchFamily="2" charset="0"/>
              </a:defRPr>
            </a:lvl2pPr>
            <a:lvl3pPr marL="914400" indent="0">
              <a:buNone/>
              <a:defRPr sz="1400">
                <a:solidFill>
                  <a:schemeClr val="bg1">
                    <a:lumMod val="50000"/>
                  </a:schemeClr>
                </a:solidFill>
                <a:latin typeface="Roboto Condensed" pitchFamily="2" charset="0"/>
                <a:ea typeface="Roboto Condensed" pitchFamily="2" charset="0"/>
              </a:defRPr>
            </a:lvl3pPr>
            <a:lvl4pPr marL="1371600" indent="0">
              <a:buNone/>
              <a:defRPr sz="1400">
                <a:solidFill>
                  <a:schemeClr val="bg1">
                    <a:lumMod val="50000"/>
                  </a:schemeClr>
                </a:solidFill>
                <a:latin typeface="Roboto Condensed" pitchFamily="2" charset="0"/>
                <a:ea typeface="Roboto Condensed" pitchFamily="2" charset="0"/>
              </a:defRPr>
            </a:lvl4pPr>
            <a:lvl5pPr>
              <a:defRPr sz="1400">
                <a:solidFill>
                  <a:schemeClr val="bg1">
                    <a:lumMod val="50000"/>
                  </a:schemeClr>
                </a:solidFill>
                <a:latin typeface="Roboto Condensed" pitchFamily="2" charset="0"/>
                <a:ea typeface="Roboto Condensed" pitchFamily="2" charset="0"/>
              </a:defRPr>
            </a:lvl5pPr>
          </a:lstStyle>
          <a:p>
            <a:pPr lvl="0"/>
            <a:r>
              <a:rPr lang="et-EE" dirty="0"/>
              <a:t>teemapealkiri</a:t>
            </a:r>
          </a:p>
        </p:txBody>
      </p:sp>
    </p:spTree>
    <p:extLst>
      <p:ext uri="{BB962C8B-B14F-4D97-AF65-F5344CB8AC3E}">
        <p14:creationId xmlns:p14="http://schemas.microsoft.com/office/powerpoint/2010/main" val="29517437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Kaks sisu">
    <p:spTree>
      <p:nvGrpSpPr>
        <p:cNvPr id="1" name=""/>
        <p:cNvGrpSpPr/>
        <p:nvPr/>
      </p:nvGrpSpPr>
      <p:grpSpPr>
        <a:xfrm>
          <a:off x="0" y="0"/>
          <a:ext cx="0" cy="0"/>
          <a:chOff x="0" y="0"/>
          <a:chExt cx="0" cy="0"/>
        </a:xfrm>
      </p:grpSpPr>
      <p:sp>
        <p:nvSpPr>
          <p:cNvPr id="6" name="Teksti kohatäide 2"/>
          <p:cNvSpPr>
            <a:spLocks noGrp="1"/>
          </p:cNvSpPr>
          <p:nvPr>
            <p:ph type="body" idx="1" hasCustomPrompt="1"/>
          </p:nvPr>
        </p:nvSpPr>
        <p:spPr>
          <a:xfrm>
            <a:off x="670596" y="2401669"/>
            <a:ext cx="5216253" cy="3841477"/>
          </a:xfrm>
          <a:prstGeom prst="rect">
            <a:avLst/>
          </a:prstGeom>
        </p:spPr>
        <p:txBody>
          <a:bodyPr/>
          <a:lstStyle>
            <a:lvl1pPr marL="342900" marR="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sz="2400" baseline="0">
                <a:solidFill>
                  <a:schemeClr val="tx1">
                    <a:lumMod val="65000"/>
                    <a:lumOff val="35000"/>
                  </a:schemeClr>
                </a:solidFill>
                <a:latin typeface="Roboto Condense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t-EE" dirty="0"/>
              <a:t>Sisutekst 24pt kahes tulbas </a:t>
            </a:r>
            <a:r>
              <a:rPr lang="et-EE" dirty="0" err="1"/>
              <a:t>bulletitega</a:t>
            </a:r>
            <a:endParaRPr lang="et-EE" dirty="0"/>
          </a:p>
          <a:p>
            <a:pPr marL="342900" marR="0" lvl="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r>
              <a:rPr lang="et-EE" dirty="0"/>
              <a:t>Sisutekst 24pt kahes tulbas </a:t>
            </a:r>
            <a:r>
              <a:rPr lang="et-EE" dirty="0" err="1"/>
              <a:t>bulletitega</a:t>
            </a:r>
            <a:endParaRPr lang="et-EE" dirty="0"/>
          </a:p>
          <a:p>
            <a:pPr marL="342900" marR="0" lvl="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r>
              <a:rPr lang="et-EE" dirty="0"/>
              <a:t>Sisutekst 24pt kahes tulbas </a:t>
            </a:r>
            <a:r>
              <a:rPr lang="et-EE" dirty="0" err="1"/>
              <a:t>bulletitega</a:t>
            </a:r>
            <a:endParaRPr lang="et-EE" dirty="0"/>
          </a:p>
          <a:p>
            <a:pPr marL="342900" marR="0" lvl="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endParaRPr lang="et-EE" dirty="0"/>
          </a:p>
          <a:p>
            <a:pPr lvl="0"/>
            <a:endParaRPr lang="et-EE" dirty="0"/>
          </a:p>
          <a:p>
            <a:pPr lvl="0"/>
            <a:endParaRPr lang="et-EE" dirty="0"/>
          </a:p>
        </p:txBody>
      </p:sp>
      <p:sp>
        <p:nvSpPr>
          <p:cNvPr id="8" name="Teksti kohatäide 2"/>
          <p:cNvSpPr>
            <a:spLocks noGrp="1"/>
          </p:cNvSpPr>
          <p:nvPr>
            <p:ph type="body" idx="13" hasCustomPrompt="1"/>
          </p:nvPr>
        </p:nvSpPr>
        <p:spPr>
          <a:xfrm>
            <a:off x="6289947" y="2401668"/>
            <a:ext cx="5216253" cy="3841477"/>
          </a:xfrm>
          <a:prstGeom prst="rect">
            <a:avLst/>
          </a:prstGeom>
        </p:spPr>
        <p:txBody>
          <a:bodyPr/>
          <a:lstStyle>
            <a:lvl1pPr marL="342900" marR="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sz="2400" baseline="0">
                <a:solidFill>
                  <a:schemeClr val="tx1">
                    <a:lumMod val="65000"/>
                    <a:lumOff val="35000"/>
                  </a:schemeClr>
                </a:solidFill>
                <a:latin typeface="Roboto Condense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t-EE" dirty="0"/>
              <a:t>Sisutekst 24pt kahes tulbas </a:t>
            </a:r>
            <a:r>
              <a:rPr lang="et-EE" dirty="0" err="1"/>
              <a:t>bulletitega</a:t>
            </a:r>
            <a:endParaRPr lang="et-EE" dirty="0"/>
          </a:p>
          <a:p>
            <a:pPr marL="342900" marR="0" lvl="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r>
              <a:rPr lang="et-EE" dirty="0"/>
              <a:t>Sisutekst 24pt kahes tulbas </a:t>
            </a:r>
            <a:r>
              <a:rPr lang="et-EE" dirty="0" err="1"/>
              <a:t>bulletitega</a:t>
            </a:r>
            <a:endParaRPr lang="et-EE" dirty="0"/>
          </a:p>
          <a:p>
            <a:pPr marL="342900" marR="0" lvl="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r>
              <a:rPr lang="et-EE" dirty="0"/>
              <a:t>Sisutekst 24pt kahes tulbas </a:t>
            </a:r>
            <a:r>
              <a:rPr lang="et-EE" dirty="0" err="1"/>
              <a:t>bulletitega</a:t>
            </a:r>
            <a:endParaRPr lang="et-EE" dirty="0"/>
          </a:p>
          <a:p>
            <a:pPr marL="342900" marR="0" lvl="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endParaRPr lang="et-EE" dirty="0"/>
          </a:p>
          <a:p>
            <a:pPr lvl="0"/>
            <a:endParaRPr lang="et-EE" dirty="0"/>
          </a:p>
          <a:p>
            <a:pPr lvl="0"/>
            <a:endParaRPr lang="et-EE" dirty="0"/>
          </a:p>
        </p:txBody>
      </p:sp>
      <p:sp>
        <p:nvSpPr>
          <p:cNvPr id="9" name="Slaidinumbri kohatäide 6"/>
          <p:cNvSpPr>
            <a:spLocks noGrp="1"/>
          </p:cNvSpPr>
          <p:nvPr>
            <p:ph type="sldNum" sz="quarter" idx="12"/>
          </p:nvPr>
        </p:nvSpPr>
        <p:spPr>
          <a:xfrm>
            <a:off x="11506200" y="6243146"/>
            <a:ext cx="685800" cy="320619"/>
          </a:xfrm>
          <a:prstGeom prst="rect">
            <a:avLst/>
          </a:prstGeom>
        </p:spPr>
        <p:txBody>
          <a:bodyPr/>
          <a:lstStyle>
            <a:lvl1pPr>
              <a:defRPr sz="1200">
                <a:solidFill>
                  <a:schemeClr val="tx1">
                    <a:lumMod val="65000"/>
                    <a:lumOff val="35000"/>
                  </a:schemeClr>
                </a:solidFill>
                <a:latin typeface="Roboto Condensed" pitchFamily="2" charset="0"/>
                <a:ea typeface="Roboto Condensed" pitchFamily="2" charset="0"/>
              </a:defRPr>
            </a:lvl1pPr>
          </a:lstStyle>
          <a:p>
            <a:fld id="{55D3455C-CC93-40B7-810A-2FD3F67FB7F7}" type="slidenum">
              <a:rPr lang="et-EE" smtClean="0"/>
              <a:pPr/>
              <a:t>‹#›</a:t>
            </a:fld>
            <a:endParaRPr lang="et-EE" dirty="0"/>
          </a:p>
        </p:txBody>
      </p:sp>
      <p:sp>
        <p:nvSpPr>
          <p:cNvPr id="10" name="Teksti kohatäide 5"/>
          <p:cNvSpPr>
            <a:spLocks noGrp="1"/>
          </p:cNvSpPr>
          <p:nvPr>
            <p:ph type="body" sz="quarter" idx="14" hasCustomPrompt="1"/>
          </p:nvPr>
        </p:nvSpPr>
        <p:spPr>
          <a:xfrm>
            <a:off x="9561376" y="208056"/>
            <a:ext cx="2454275" cy="330099"/>
          </a:xfrm>
          <a:prstGeom prst="rect">
            <a:avLst/>
          </a:prstGeom>
        </p:spPr>
        <p:txBody>
          <a:bodyPr/>
          <a:lstStyle>
            <a:lvl1pPr marL="0" indent="0" algn="r">
              <a:buNone/>
              <a:defRPr sz="1400">
                <a:solidFill>
                  <a:schemeClr val="bg1">
                    <a:lumMod val="50000"/>
                  </a:schemeClr>
                </a:solidFill>
                <a:latin typeface="Roboto Condensed" pitchFamily="2" charset="0"/>
                <a:ea typeface="Roboto Condensed" pitchFamily="2" charset="0"/>
              </a:defRPr>
            </a:lvl1pPr>
            <a:lvl2pPr marL="457200" indent="0">
              <a:buNone/>
              <a:defRPr sz="1400">
                <a:solidFill>
                  <a:schemeClr val="bg1">
                    <a:lumMod val="50000"/>
                  </a:schemeClr>
                </a:solidFill>
                <a:latin typeface="Roboto Condensed" pitchFamily="2" charset="0"/>
                <a:ea typeface="Roboto Condensed" pitchFamily="2" charset="0"/>
              </a:defRPr>
            </a:lvl2pPr>
            <a:lvl3pPr marL="914400" indent="0">
              <a:buNone/>
              <a:defRPr sz="1400">
                <a:solidFill>
                  <a:schemeClr val="bg1">
                    <a:lumMod val="50000"/>
                  </a:schemeClr>
                </a:solidFill>
                <a:latin typeface="Roboto Condensed" pitchFamily="2" charset="0"/>
                <a:ea typeface="Roboto Condensed" pitchFamily="2" charset="0"/>
              </a:defRPr>
            </a:lvl3pPr>
            <a:lvl4pPr marL="1371600" indent="0">
              <a:buNone/>
              <a:defRPr sz="1400">
                <a:solidFill>
                  <a:schemeClr val="bg1">
                    <a:lumMod val="50000"/>
                  </a:schemeClr>
                </a:solidFill>
                <a:latin typeface="Roboto Condensed" pitchFamily="2" charset="0"/>
                <a:ea typeface="Roboto Condensed" pitchFamily="2" charset="0"/>
              </a:defRPr>
            </a:lvl4pPr>
            <a:lvl5pPr>
              <a:defRPr sz="1400">
                <a:solidFill>
                  <a:schemeClr val="bg1">
                    <a:lumMod val="50000"/>
                  </a:schemeClr>
                </a:solidFill>
                <a:latin typeface="Roboto Condensed" pitchFamily="2" charset="0"/>
                <a:ea typeface="Roboto Condensed" pitchFamily="2" charset="0"/>
              </a:defRPr>
            </a:lvl5pPr>
          </a:lstStyle>
          <a:p>
            <a:pPr lvl="0"/>
            <a:r>
              <a:rPr lang="et-EE" dirty="0"/>
              <a:t>teemapealkiri</a:t>
            </a:r>
          </a:p>
        </p:txBody>
      </p:sp>
      <p:sp>
        <p:nvSpPr>
          <p:cNvPr id="11" name="Pealkiri 1"/>
          <p:cNvSpPr>
            <a:spLocks noGrp="1"/>
          </p:cNvSpPr>
          <p:nvPr>
            <p:ph type="ctrTitle" hasCustomPrompt="1"/>
          </p:nvPr>
        </p:nvSpPr>
        <p:spPr>
          <a:xfrm>
            <a:off x="669611" y="892110"/>
            <a:ext cx="10825704" cy="1193575"/>
          </a:xfrm>
          <a:prstGeom prst="rect">
            <a:avLst/>
          </a:prstGeom>
        </p:spPr>
        <p:txBody>
          <a:bodyPr anchor="t" anchorCtr="0"/>
          <a:lstStyle>
            <a:lvl1pPr algn="l">
              <a:defRPr sz="4000" baseline="0">
                <a:solidFill>
                  <a:srgbClr val="006EB5"/>
                </a:solidFill>
                <a:latin typeface="Roboto Condensed" pitchFamily="2" charset="0"/>
                <a:ea typeface="Roboto Cn" pitchFamily="2" charset="0"/>
              </a:defRPr>
            </a:lvl1pPr>
          </a:lstStyle>
          <a:p>
            <a:r>
              <a:rPr lang="et-EE" dirty="0"/>
              <a:t>Slaidi </a:t>
            </a:r>
            <a:br>
              <a:rPr lang="et-EE" dirty="0"/>
            </a:br>
            <a:r>
              <a:rPr lang="et-EE" dirty="0"/>
              <a:t>pealkiri</a:t>
            </a:r>
          </a:p>
        </p:txBody>
      </p:sp>
    </p:spTree>
    <p:extLst>
      <p:ext uri="{BB962C8B-B14F-4D97-AF65-F5344CB8AC3E}">
        <p14:creationId xmlns:p14="http://schemas.microsoft.com/office/powerpoint/2010/main" val="1519330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89BAC-CA62-FDE1-226F-74CFA1F89D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568DC8-1336-7BF5-8D01-05A883E93A9B}"/>
              </a:ext>
            </a:extLst>
          </p:cNvPr>
          <p:cNvSpPr>
            <a:spLocks noGrp="1"/>
          </p:cNvSpPr>
          <p:nvPr>
            <p:ph type="dt" sz="half" idx="10"/>
          </p:nvPr>
        </p:nvSpPr>
        <p:spPr/>
        <p:txBody>
          <a:bodyPr/>
          <a:lstStyle/>
          <a:p>
            <a:fld id="{A3F01E55-06A9-4A03-B3A8-AA0C64DBBD6D}" type="datetimeFigureOut">
              <a:rPr lang="en-US" smtClean="0"/>
              <a:t>7/14/2024</a:t>
            </a:fld>
            <a:endParaRPr lang="en-US"/>
          </a:p>
        </p:txBody>
      </p:sp>
      <p:sp>
        <p:nvSpPr>
          <p:cNvPr id="4" name="Footer Placeholder 3">
            <a:extLst>
              <a:ext uri="{FF2B5EF4-FFF2-40B4-BE49-F238E27FC236}">
                <a16:creationId xmlns:a16="http://schemas.microsoft.com/office/drawing/2014/main" id="{46AC2771-8728-2F88-4FC5-0899CB7F118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419E771-6C00-576C-4385-441D54061CD3}"/>
              </a:ext>
            </a:extLst>
          </p:cNvPr>
          <p:cNvSpPr>
            <a:spLocks noGrp="1"/>
          </p:cNvSpPr>
          <p:nvPr>
            <p:ph type="sldNum" sz="quarter" idx="12"/>
          </p:nvPr>
        </p:nvSpPr>
        <p:spPr/>
        <p:txBody>
          <a:bodyPr/>
          <a:lstStyle/>
          <a:p>
            <a:fld id="{0EBC0876-E3D4-4D7D-85F7-4C43C289BD89}" type="slidenum">
              <a:rPr lang="en-US" smtClean="0"/>
              <a:t>‹#›</a:t>
            </a:fld>
            <a:endParaRPr lang="en-US"/>
          </a:p>
        </p:txBody>
      </p:sp>
    </p:spTree>
    <p:extLst>
      <p:ext uri="{BB962C8B-B14F-4D97-AF65-F5344CB8AC3E}">
        <p14:creationId xmlns:p14="http://schemas.microsoft.com/office/powerpoint/2010/main" val="329112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Kaks sisu">
    <p:spTree>
      <p:nvGrpSpPr>
        <p:cNvPr id="1" name=""/>
        <p:cNvGrpSpPr/>
        <p:nvPr/>
      </p:nvGrpSpPr>
      <p:grpSpPr>
        <a:xfrm>
          <a:off x="0" y="0"/>
          <a:ext cx="0" cy="0"/>
          <a:chOff x="0" y="0"/>
          <a:chExt cx="0" cy="0"/>
        </a:xfrm>
      </p:grpSpPr>
      <p:sp>
        <p:nvSpPr>
          <p:cNvPr id="6" name="Teksti kohatäide 2"/>
          <p:cNvSpPr>
            <a:spLocks noGrp="1"/>
          </p:cNvSpPr>
          <p:nvPr>
            <p:ph type="body" idx="1" hasCustomPrompt="1"/>
          </p:nvPr>
        </p:nvSpPr>
        <p:spPr>
          <a:xfrm>
            <a:off x="670596" y="2401669"/>
            <a:ext cx="5216253" cy="3841477"/>
          </a:xfrm>
          <a:prstGeom prst="rect">
            <a:avLst/>
          </a:prstGeom>
        </p:spPr>
        <p:txBody>
          <a:bodyPr/>
          <a:lstStyle>
            <a:lvl1pPr marL="0" marR="0" indent="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None/>
              <a:tabLst/>
              <a:defRPr sz="2400" baseline="0">
                <a:solidFill>
                  <a:schemeClr val="tx1">
                    <a:lumMod val="65000"/>
                    <a:lumOff val="35000"/>
                  </a:schemeClr>
                </a:solidFill>
                <a:latin typeface="Roboto Condense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t-EE" dirty="0"/>
              <a:t>Sisutekst 24pt kahes tulbas</a:t>
            </a:r>
          </a:p>
          <a:p>
            <a:pPr lvl="0"/>
            <a:endParaRPr lang="et-EE" dirty="0"/>
          </a:p>
          <a:p>
            <a:pPr marL="342900" marR="0" lvl="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endParaRPr lang="et-EE" dirty="0"/>
          </a:p>
          <a:p>
            <a:pPr lvl="0"/>
            <a:endParaRPr lang="et-EE" dirty="0"/>
          </a:p>
          <a:p>
            <a:pPr lvl="0"/>
            <a:endParaRPr lang="et-EE" dirty="0"/>
          </a:p>
        </p:txBody>
      </p:sp>
      <p:sp>
        <p:nvSpPr>
          <p:cNvPr id="8" name="Teksti kohatäide 2"/>
          <p:cNvSpPr>
            <a:spLocks noGrp="1"/>
          </p:cNvSpPr>
          <p:nvPr>
            <p:ph type="body" idx="13" hasCustomPrompt="1"/>
          </p:nvPr>
        </p:nvSpPr>
        <p:spPr>
          <a:xfrm>
            <a:off x="6289947" y="2401668"/>
            <a:ext cx="5216253" cy="3841477"/>
          </a:xfrm>
          <a:prstGeom prst="rect">
            <a:avLst/>
          </a:prstGeom>
        </p:spPr>
        <p:txBody>
          <a:bodyPr/>
          <a:lstStyle>
            <a:lvl1pPr marL="0" marR="0" indent="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None/>
              <a:tabLst/>
              <a:defRPr sz="2400" baseline="0">
                <a:solidFill>
                  <a:schemeClr val="tx1">
                    <a:lumMod val="65000"/>
                    <a:lumOff val="35000"/>
                  </a:schemeClr>
                </a:solidFill>
                <a:latin typeface="Roboto Condense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t-EE" dirty="0"/>
              <a:t>Sisutekst 24pt kahes tulbas</a:t>
            </a:r>
          </a:p>
          <a:p>
            <a:pPr lvl="0"/>
            <a:endParaRPr lang="et-EE" dirty="0"/>
          </a:p>
          <a:p>
            <a:pPr marL="342900" marR="0" lvl="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endParaRPr lang="et-EE" dirty="0"/>
          </a:p>
          <a:p>
            <a:pPr lvl="0"/>
            <a:endParaRPr lang="et-EE" dirty="0"/>
          </a:p>
          <a:p>
            <a:pPr lvl="0"/>
            <a:endParaRPr lang="et-EE" dirty="0"/>
          </a:p>
        </p:txBody>
      </p:sp>
      <p:sp>
        <p:nvSpPr>
          <p:cNvPr id="9" name="Slaidinumbri kohatäide 6"/>
          <p:cNvSpPr>
            <a:spLocks noGrp="1"/>
          </p:cNvSpPr>
          <p:nvPr>
            <p:ph type="sldNum" sz="quarter" idx="12"/>
          </p:nvPr>
        </p:nvSpPr>
        <p:spPr>
          <a:xfrm>
            <a:off x="11506200" y="6243146"/>
            <a:ext cx="685800" cy="320619"/>
          </a:xfrm>
          <a:prstGeom prst="rect">
            <a:avLst/>
          </a:prstGeom>
        </p:spPr>
        <p:txBody>
          <a:bodyPr/>
          <a:lstStyle>
            <a:lvl1pPr>
              <a:defRPr sz="1200">
                <a:solidFill>
                  <a:schemeClr val="tx1">
                    <a:lumMod val="65000"/>
                    <a:lumOff val="35000"/>
                  </a:schemeClr>
                </a:solidFill>
                <a:latin typeface="Roboto Condensed" pitchFamily="2" charset="0"/>
                <a:ea typeface="Roboto Condensed" pitchFamily="2" charset="0"/>
              </a:defRPr>
            </a:lvl1pPr>
          </a:lstStyle>
          <a:p>
            <a:fld id="{55D3455C-CC93-40B7-810A-2FD3F67FB7F7}" type="slidenum">
              <a:rPr lang="et-EE" smtClean="0"/>
              <a:pPr/>
              <a:t>‹#›</a:t>
            </a:fld>
            <a:endParaRPr lang="et-EE" dirty="0"/>
          </a:p>
        </p:txBody>
      </p:sp>
      <p:sp>
        <p:nvSpPr>
          <p:cNvPr id="10" name="Teksti kohatäide 5"/>
          <p:cNvSpPr>
            <a:spLocks noGrp="1"/>
          </p:cNvSpPr>
          <p:nvPr>
            <p:ph type="body" sz="quarter" idx="14" hasCustomPrompt="1"/>
          </p:nvPr>
        </p:nvSpPr>
        <p:spPr>
          <a:xfrm>
            <a:off x="9561376" y="208056"/>
            <a:ext cx="2454275" cy="330099"/>
          </a:xfrm>
          <a:prstGeom prst="rect">
            <a:avLst/>
          </a:prstGeom>
        </p:spPr>
        <p:txBody>
          <a:bodyPr/>
          <a:lstStyle>
            <a:lvl1pPr marL="0" indent="0" algn="r">
              <a:buNone/>
              <a:defRPr sz="1400">
                <a:solidFill>
                  <a:schemeClr val="bg1">
                    <a:lumMod val="50000"/>
                  </a:schemeClr>
                </a:solidFill>
                <a:latin typeface="Roboto Condensed" pitchFamily="2" charset="0"/>
                <a:ea typeface="Roboto Condensed" pitchFamily="2" charset="0"/>
              </a:defRPr>
            </a:lvl1pPr>
            <a:lvl2pPr marL="457200" indent="0">
              <a:buNone/>
              <a:defRPr sz="1400">
                <a:solidFill>
                  <a:schemeClr val="bg1">
                    <a:lumMod val="50000"/>
                  </a:schemeClr>
                </a:solidFill>
                <a:latin typeface="Roboto Condensed" pitchFamily="2" charset="0"/>
                <a:ea typeface="Roboto Condensed" pitchFamily="2" charset="0"/>
              </a:defRPr>
            </a:lvl2pPr>
            <a:lvl3pPr marL="914400" indent="0">
              <a:buNone/>
              <a:defRPr sz="1400">
                <a:solidFill>
                  <a:schemeClr val="bg1">
                    <a:lumMod val="50000"/>
                  </a:schemeClr>
                </a:solidFill>
                <a:latin typeface="Roboto Condensed" pitchFamily="2" charset="0"/>
                <a:ea typeface="Roboto Condensed" pitchFamily="2" charset="0"/>
              </a:defRPr>
            </a:lvl3pPr>
            <a:lvl4pPr marL="1371600" indent="0">
              <a:buNone/>
              <a:defRPr sz="1400">
                <a:solidFill>
                  <a:schemeClr val="bg1">
                    <a:lumMod val="50000"/>
                  </a:schemeClr>
                </a:solidFill>
                <a:latin typeface="Roboto Condensed" pitchFamily="2" charset="0"/>
                <a:ea typeface="Roboto Condensed" pitchFamily="2" charset="0"/>
              </a:defRPr>
            </a:lvl4pPr>
            <a:lvl5pPr>
              <a:defRPr sz="1400">
                <a:solidFill>
                  <a:schemeClr val="bg1">
                    <a:lumMod val="50000"/>
                  </a:schemeClr>
                </a:solidFill>
                <a:latin typeface="Roboto Condensed" pitchFamily="2" charset="0"/>
                <a:ea typeface="Roboto Condensed" pitchFamily="2" charset="0"/>
              </a:defRPr>
            </a:lvl5pPr>
          </a:lstStyle>
          <a:p>
            <a:pPr lvl="0"/>
            <a:r>
              <a:rPr lang="et-EE" dirty="0"/>
              <a:t>teemapealkiri</a:t>
            </a:r>
          </a:p>
        </p:txBody>
      </p:sp>
      <p:sp>
        <p:nvSpPr>
          <p:cNvPr id="11" name="Pealkiri 1"/>
          <p:cNvSpPr>
            <a:spLocks noGrp="1"/>
          </p:cNvSpPr>
          <p:nvPr>
            <p:ph type="ctrTitle" hasCustomPrompt="1"/>
          </p:nvPr>
        </p:nvSpPr>
        <p:spPr>
          <a:xfrm>
            <a:off x="669611" y="892110"/>
            <a:ext cx="10825704" cy="1193575"/>
          </a:xfrm>
          <a:prstGeom prst="rect">
            <a:avLst/>
          </a:prstGeom>
        </p:spPr>
        <p:txBody>
          <a:bodyPr anchor="t" anchorCtr="0"/>
          <a:lstStyle>
            <a:lvl1pPr algn="l">
              <a:defRPr sz="4000" baseline="0">
                <a:solidFill>
                  <a:srgbClr val="006EB5"/>
                </a:solidFill>
                <a:latin typeface="Roboto Condensed" pitchFamily="2" charset="0"/>
                <a:ea typeface="Roboto Cn" pitchFamily="2" charset="0"/>
              </a:defRPr>
            </a:lvl1pPr>
          </a:lstStyle>
          <a:p>
            <a:r>
              <a:rPr lang="et-EE" dirty="0"/>
              <a:t>Slaidi </a:t>
            </a:r>
            <a:br>
              <a:rPr lang="et-EE" dirty="0"/>
            </a:br>
            <a:r>
              <a:rPr lang="et-EE" dirty="0"/>
              <a:t>pealkiri</a:t>
            </a:r>
          </a:p>
        </p:txBody>
      </p:sp>
    </p:spTree>
    <p:extLst>
      <p:ext uri="{BB962C8B-B14F-4D97-AF65-F5344CB8AC3E}">
        <p14:creationId xmlns:p14="http://schemas.microsoft.com/office/powerpoint/2010/main" val="145795444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ildiallkirjaga pilt">
    <p:spTree>
      <p:nvGrpSpPr>
        <p:cNvPr id="1" name=""/>
        <p:cNvGrpSpPr/>
        <p:nvPr/>
      </p:nvGrpSpPr>
      <p:grpSpPr>
        <a:xfrm>
          <a:off x="0" y="0"/>
          <a:ext cx="0" cy="0"/>
          <a:chOff x="0" y="0"/>
          <a:chExt cx="0" cy="0"/>
        </a:xfrm>
      </p:grpSpPr>
      <p:sp>
        <p:nvSpPr>
          <p:cNvPr id="3" name="Pildi kohatäide 2"/>
          <p:cNvSpPr>
            <a:spLocks noGrp="1"/>
          </p:cNvSpPr>
          <p:nvPr>
            <p:ph type="pic" idx="1" hasCustomPrompt="1"/>
          </p:nvPr>
        </p:nvSpPr>
        <p:spPr>
          <a:xfrm>
            <a:off x="6877878" y="887508"/>
            <a:ext cx="5314122" cy="5317538"/>
          </a:xfrm>
          <a:prstGeom prst="rect">
            <a:avLst/>
          </a:prstGeom>
        </p:spPr>
        <p:txBody>
          <a:bodyPr/>
          <a:lstStyle>
            <a:lvl1pPr marL="0" indent="0">
              <a:buNone/>
              <a:defRPr sz="1400">
                <a:solidFill>
                  <a:schemeClr val="tx1">
                    <a:lumMod val="65000"/>
                    <a:lumOff val="35000"/>
                  </a:schemeClr>
                </a:solidFill>
                <a:latin typeface="Roboto Condensed" pitchFamily="2" charset="0"/>
                <a:ea typeface="Roboto Condensed"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t-EE" dirty="0"/>
              <a:t>Foto, joonis või Jaan</a:t>
            </a:r>
          </a:p>
        </p:txBody>
      </p:sp>
      <p:sp>
        <p:nvSpPr>
          <p:cNvPr id="4" name="Teksti kohatäide 3"/>
          <p:cNvSpPr>
            <a:spLocks noGrp="1"/>
          </p:cNvSpPr>
          <p:nvPr>
            <p:ph type="body" sz="half" idx="2" hasCustomPrompt="1"/>
          </p:nvPr>
        </p:nvSpPr>
        <p:spPr>
          <a:xfrm>
            <a:off x="666368" y="2404241"/>
            <a:ext cx="5813260" cy="3823137"/>
          </a:xfrm>
          <a:prstGeom prst="rect">
            <a:avLst/>
          </a:prstGeom>
        </p:spPr>
        <p:txBody>
          <a:bodyPr/>
          <a:lstStyle>
            <a:lvl1pPr marL="0" indent="0">
              <a:buNone/>
              <a:defRPr sz="2400" baseline="0">
                <a:solidFill>
                  <a:schemeClr val="tx1">
                    <a:lumMod val="65000"/>
                    <a:lumOff val="35000"/>
                  </a:schemeClr>
                </a:solidFill>
                <a:latin typeface="Roboto Condensed"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t-EE" dirty="0"/>
              <a:t>Sisutekst 24pt</a:t>
            </a:r>
          </a:p>
        </p:txBody>
      </p:sp>
      <p:sp>
        <p:nvSpPr>
          <p:cNvPr id="5" name="Teksti kohatäide 5"/>
          <p:cNvSpPr>
            <a:spLocks noGrp="1"/>
          </p:cNvSpPr>
          <p:nvPr>
            <p:ph type="body" sz="quarter" idx="13" hasCustomPrompt="1"/>
          </p:nvPr>
        </p:nvSpPr>
        <p:spPr>
          <a:xfrm>
            <a:off x="9561376" y="208056"/>
            <a:ext cx="2454275" cy="330099"/>
          </a:xfrm>
          <a:prstGeom prst="rect">
            <a:avLst/>
          </a:prstGeom>
        </p:spPr>
        <p:txBody>
          <a:bodyPr/>
          <a:lstStyle>
            <a:lvl1pPr marL="0" indent="0" algn="r">
              <a:buNone/>
              <a:defRPr sz="1400">
                <a:solidFill>
                  <a:schemeClr val="bg1">
                    <a:lumMod val="50000"/>
                  </a:schemeClr>
                </a:solidFill>
                <a:latin typeface="Roboto Condensed" pitchFamily="2" charset="0"/>
                <a:ea typeface="Roboto Condensed" pitchFamily="2" charset="0"/>
              </a:defRPr>
            </a:lvl1pPr>
            <a:lvl2pPr marL="457200" indent="0">
              <a:buNone/>
              <a:defRPr sz="1400">
                <a:solidFill>
                  <a:schemeClr val="bg1">
                    <a:lumMod val="50000"/>
                  </a:schemeClr>
                </a:solidFill>
                <a:latin typeface="Roboto Condensed" pitchFamily="2" charset="0"/>
                <a:ea typeface="Roboto Condensed" pitchFamily="2" charset="0"/>
              </a:defRPr>
            </a:lvl2pPr>
            <a:lvl3pPr marL="914400" indent="0">
              <a:buNone/>
              <a:defRPr sz="1400">
                <a:solidFill>
                  <a:schemeClr val="bg1">
                    <a:lumMod val="50000"/>
                  </a:schemeClr>
                </a:solidFill>
                <a:latin typeface="Roboto Condensed" pitchFamily="2" charset="0"/>
                <a:ea typeface="Roboto Condensed" pitchFamily="2" charset="0"/>
              </a:defRPr>
            </a:lvl3pPr>
            <a:lvl4pPr marL="1371600" indent="0">
              <a:buNone/>
              <a:defRPr sz="1400">
                <a:solidFill>
                  <a:schemeClr val="bg1">
                    <a:lumMod val="50000"/>
                  </a:schemeClr>
                </a:solidFill>
                <a:latin typeface="Roboto Condensed" pitchFamily="2" charset="0"/>
                <a:ea typeface="Roboto Condensed" pitchFamily="2" charset="0"/>
              </a:defRPr>
            </a:lvl4pPr>
            <a:lvl5pPr>
              <a:defRPr sz="1400">
                <a:solidFill>
                  <a:schemeClr val="bg1">
                    <a:lumMod val="50000"/>
                  </a:schemeClr>
                </a:solidFill>
                <a:latin typeface="Roboto Condensed" pitchFamily="2" charset="0"/>
                <a:ea typeface="Roboto Condensed" pitchFamily="2" charset="0"/>
              </a:defRPr>
            </a:lvl5pPr>
          </a:lstStyle>
          <a:p>
            <a:pPr lvl="0"/>
            <a:r>
              <a:rPr lang="et-EE" dirty="0"/>
              <a:t>teemapealkiri</a:t>
            </a:r>
          </a:p>
        </p:txBody>
      </p:sp>
      <p:sp>
        <p:nvSpPr>
          <p:cNvPr id="6" name="Pealkiri 1"/>
          <p:cNvSpPr>
            <a:spLocks noGrp="1"/>
          </p:cNvSpPr>
          <p:nvPr>
            <p:ph type="ctrTitle" hasCustomPrompt="1"/>
          </p:nvPr>
        </p:nvSpPr>
        <p:spPr>
          <a:xfrm>
            <a:off x="669611" y="892110"/>
            <a:ext cx="5810017" cy="1193575"/>
          </a:xfrm>
          <a:prstGeom prst="rect">
            <a:avLst/>
          </a:prstGeom>
        </p:spPr>
        <p:txBody>
          <a:bodyPr anchor="t" anchorCtr="0"/>
          <a:lstStyle>
            <a:lvl1pPr algn="l">
              <a:defRPr sz="4000" baseline="0">
                <a:solidFill>
                  <a:srgbClr val="006EB5"/>
                </a:solidFill>
                <a:latin typeface="Roboto Condensed" pitchFamily="2" charset="0"/>
                <a:ea typeface="Roboto Cn" pitchFamily="2" charset="0"/>
              </a:defRPr>
            </a:lvl1pPr>
          </a:lstStyle>
          <a:p>
            <a:r>
              <a:rPr lang="et-EE" dirty="0"/>
              <a:t>Slaidi </a:t>
            </a:r>
            <a:br>
              <a:rPr lang="et-EE" dirty="0"/>
            </a:br>
            <a:r>
              <a:rPr lang="et-EE" dirty="0"/>
              <a:t>pealkiri</a:t>
            </a:r>
          </a:p>
        </p:txBody>
      </p:sp>
    </p:spTree>
    <p:extLst>
      <p:ext uri="{BB962C8B-B14F-4D97-AF65-F5344CB8AC3E}">
        <p14:creationId xmlns:p14="http://schemas.microsoft.com/office/powerpoint/2010/main" val="493714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Pildiallkirjaga pilt">
    <p:spTree>
      <p:nvGrpSpPr>
        <p:cNvPr id="1" name=""/>
        <p:cNvGrpSpPr/>
        <p:nvPr/>
      </p:nvGrpSpPr>
      <p:grpSpPr>
        <a:xfrm>
          <a:off x="0" y="0"/>
          <a:ext cx="0" cy="0"/>
          <a:chOff x="0" y="0"/>
          <a:chExt cx="0" cy="0"/>
        </a:xfrm>
      </p:grpSpPr>
      <p:sp>
        <p:nvSpPr>
          <p:cNvPr id="3" name="Pildi kohatäide 2"/>
          <p:cNvSpPr>
            <a:spLocks noGrp="1"/>
          </p:cNvSpPr>
          <p:nvPr>
            <p:ph type="pic" idx="1" hasCustomPrompt="1"/>
          </p:nvPr>
        </p:nvSpPr>
        <p:spPr>
          <a:xfrm>
            <a:off x="6877878" y="887508"/>
            <a:ext cx="5314122" cy="5317538"/>
          </a:xfrm>
          <a:prstGeom prst="rect">
            <a:avLst/>
          </a:prstGeom>
        </p:spPr>
        <p:txBody>
          <a:bodyPr/>
          <a:lstStyle>
            <a:lvl1pPr marL="0" indent="0">
              <a:buNone/>
              <a:defRPr sz="1400">
                <a:solidFill>
                  <a:schemeClr val="tx1">
                    <a:lumMod val="65000"/>
                    <a:lumOff val="35000"/>
                  </a:schemeClr>
                </a:solidFill>
                <a:latin typeface="Roboto Condensed" pitchFamily="2" charset="0"/>
                <a:ea typeface="Roboto Condensed"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t-EE" dirty="0"/>
              <a:t>Foto, joonis või Jaan</a:t>
            </a:r>
          </a:p>
        </p:txBody>
      </p:sp>
      <p:sp>
        <p:nvSpPr>
          <p:cNvPr id="5" name="Teksti kohatäide 5"/>
          <p:cNvSpPr>
            <a:spLocks noGrp="1"/>
          </p:cNvSpPr>
          <p:nvPr>
            <p:ph type="body" sz="quarter" idx="13" hasCustomPrompt="1"/>
          </p:nvPr>
        </p:nvSpPr>
        <p:spPr>
          <a:xfrm>
            <a:off x="9561376" y="208056"/>
            <a:ext cx="2454275" cy="330099"/>
          </a:xfrm>
          <a:prstGeom prst="rect">
            <a:avLst/>
          </a:prstGeom>
        </p:spPr>
        <p:txBody>
          <a:bodyPr/>
          <a:lstStyle>
            <a:lvl1pPr marL="0" indent="0" algn="r">
              <a:buNone/>
              <a:defRPr sz="1400">
                <a:solidFill>
                  <a:schemeClr val="bg1">
                    <a:lumMod val="50000"/>
                  </a:schemeClr>
                </a:solidFill>
                <a:latin typeface="Roboto Condensed" pitchFamily="2" charset="0"/>
                <a:ea typeface="Roboto Condensed" pitchFamily="2" charset="0"/>
              </a:defRPr>
            </a:lvl1pPr>
            <a:lvl2pPr marL="457200" indent="0">
              <a:buNone/>
              <a:defRPr sz="1400">
                <a:solidFill>
                  <a:schemeClr val="bg1">
                    <a:lumMod val="50000"/>
                  </a:schemeClr>
                </a:solidFill>
                <a:latin typeface="Roboto Condensed" pitchFamily="2" charset="0"/>
                <a:ea typeface="Roboto Condensed" pitchFamily="2" charset="0"/>
              </a:defRPr>
            </a:lvl2pPr>
            <a:lvl3pPr marL="914400" indent="0">
              <a:buNone/>
              <a:defRPr sz="1400">
                <a:solidFill>
                  <a:schemeClr val="bg1">
                    <a:lumMod val="50000"/>
                  </a:schemeClr>
                </a:solidFill>
                <a:latin typeface="Roboto Condensed" pitchFamily="2" charset="0"/>
                <a:ea typeface="Roboto Condensed" pitchFamily="2" charset="0"/>
              </a:defRPr>
            </a:lvl3pPr>
            <a:lvl4pPr marL="1371600" indent="0">
              <a:buNone/>
              <a:defRPr sz="1400">
                <a:solidFill>
                  <a:schemeClr val="bg1">
                    <a:lumMod val="50000"/>
                  </a:schemeClr>
                </a:solidFill>
                <a:latin typeface="Roboto Condensed" pitchFamily="2" charset="0"/>
                <a:ea typeface="Roboto Condensed" pitchFamily="2" charset="0"/>
              </a:defRPr>
            </a:lvl4pPr>
            <a:lvl5pPr>
              <a:defRPr sz="1400">
                <a:solidFill>
                  <a:schemeClr val="bg1">
                    <a:lumMod val="50000"/>
                  </a:schemeClr>
                </a:solidFill>
                <a:latin typeface="Roboto Condensed" pitchFamily="2" charset="0"/>
                <a:ea typeface="Roboto Condensed" pitchFamily="2" charset="0"/>
              </a:defRPr>
            </a:lvl5pPr>
          </a:lstStyle>
          <a:p>
            <a:pPr lvl="0"/>
            <a:r>
              <a:rPr lang="et-EE" dirty="0"/>
              <a:t>teemapealkiri</a:t>
            </a:r>
          </a:p>
        </p:txBody>
      </p:sp>
      <p:sp>
        <p:nvSpPr>
          <p:cNvPr id="6" name="Pealkiri 1"/>
          <p:cNvSpPr>
            <a:spLocks noGrp="1"/>
          </p:cNvSpPr>
          <p:nvPr>
            <p:ph type="ctrTitle" hasCustomPrompt="1"/>
          </p:nvPr>
        </p:nvSpPr>
        <p:spPr>
          <a:xfrm>
            <a:off x="669611" y="892110"/>
            <a:ext cx="5810017" cy="1193575"/>
          </a:xfrm>
          <a:prstGeom prst="rect">
            <a:avLst/>
          </a:prstGeom>
        </p:spPr>
        <p:txBody>
          <a:bodyPr anchor="t" anchorCtr="0"/>
          <a:lstStyle>
            <a:lvl1pPr algn="l">
              <a:defRPr sz="4000" baseline="0">
                <a:solidFill>
                  <a:srgbClr val="006EB5"/>
                </a:solidFill>
                <a:latin typeface="Roboto Condensed" pitchFamily="2" charset="0"/>
                <a:ea typeface="Roboto Cn" pitchFamily="2" charset="0"/>
              </a:defRPr>
            </a:lvl1pPr>
          </a:lstStyle>
          <a:p>
            <a:r>
              <a:rPr lang="et-EE" dirty="0"/>
              <a:t>Slaidi </a:t>
            </a:r>
            <a:br>
              <a:rPr lang="et-EE" dirty="0"/>
            </a:br>
            <a:r>
              <a:rPr lang="et-EE" dirty="0"/>
              <a:t>pealkiri</a:t>
            </a:r>
          </a:p>
        </p:txBody>
      </p:sp>
      <p:sp>
        <p:nvSpPr>
          <p:cNvPr id="7" name="Teksti kohatäide 3"/>
          <p:cNvSpPr>
            <a:spLocks noGrp="1"/>
          </p:cNvSpPr>
          <p:nvPr>
            <p:ph type="body" sz="half" idx="2" hasCustomPrompt="1"/>
          </p:nvPr>
        </p:nvSpPr>
        <p:spPr>
          <a:xfrm>
            <a:off x="666368" y="2404241"/>
            <a:ext cx="5813260" cy="3823137"/>
          </a:xfrm>
          <a:prstGeom prst="rect">
            <a:avLst/>
          </a:prstGeom>
        </p:spPr>
        <p:txBody>
          <a:bodyPr/>
          <a:lstStyle>
            <a:lvl1pPr marL="342900" marR="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sz="2400" baseline="0">
                <a:solidFill>
                  <a:schemeClr val="tx1">
                    <a:lumMod val="65000"/>
                    <a:lumOff val="35000"/>
                  </a:schemeClr>
                </a:solidFill>
                <a:latin typeface="Roboto Condensed"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t-EE" dirty="0"/>
              <a:t>Sisutekst 24pt </a:t>
            </a:r>
            <a:r>
              <a:rPr lang="et-EE" dirty="0" err="1"/>
              <a:t>bulletitega</a:t>
            </a:r>
            <a:endParaRPr lang="et-EE" dirty="0"/>
          </a:p>
          <a:p>
            <a:pPr marL="342900" marR="0" lvl="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r>
              <a:rPr lang="et-EE" dirty="0"/>
              <a:t>Sisutekst 24pt </a:t>
            </a:r>
            <a:r>
              <a:rPr lang="et-EE" dirty="0" err="1"/>
              <a:t>bulletitega</a:t>
            </a:r>
            <a:endParaRPr lang="et-EE" dirty="0"/>
          </a:p>
          <a:p>
            <a:pPr marL="342900" marR="0" lvl="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r>
              <a:rPr lang="et-EE" dirty="0"/>
              <a:t>Sisutekst 24pt </a:t>
            </a:r>
            <a:r>
              <a:rPr lang="et-EE" dirty="0" err="1"/>
              <a:t>bulletitega</a:t>
            </a:r>
            <a:endParaRPr lang="et-EE" dirty="0"/>
          </a:p>
          <a:p>
            <a:pPr lvl="0"/>
            <a:endParaRPr lang="et-EE" dirty="0"/>
          </a:p>
        </p:txBody>
      </p:sp>
    </p:spTree>
    <p:extLst>
      <p:ext uri="{BB962C8B-B14F-4D97-AF65-F5344CB8AC3E}">
        <p14:creationId xmlns:p14="http://schemas.microsoft.com/office/powerpoint/2010/main" val="1767605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Pildiallkirjaga pilt">
    <p:spTree>
      <p:nvGrpSpPr>
        <p:cNvPr id="1" name=""/>
        <p:cNvGrpSpPr/>
        <p:nvPr/>
      </p:nvGrpSpPr>
      <p:grpSpPr>
        <a:xfrm>
          <a:off x="0" y="0"/>
          <a:ext cx="0" cy="0"/>
          <a:chOff x="0" y="0"/>
          <a:chExt cx="0" cy="0"/>
        </a:xfrm>
      </p:grpSpPr>
      <p:sp>
        <p:nvSpPr>
          <p:cNvPr id="3" name="Pildi kohatäide 2"/>
          <p:cNvSpPr>
            <a:spLocks noGrp="1"/>
          </p:cNvSpPr>
          <p:nvPr>
            <p:ph type="pic" idx="1" hasCustomPrompt="1"/>
          </p:nvPr>
        </p:nvSpPr>
        <p:spPr>
          <a:xfrm>
            <a:off x="6877878" y="887508"/>
            <a:ext cx="5314122" cy="5317538"/>
          </a:xfrm>
          <a:prstGeom prst="rect">
            <a:avLst/>
          </a:prstGeom>
        </p:spPr>
        <p:txBody>
          <a:bodyPr/>
          <a:lstStyle>
            <a:lvl1pPr marL="0" indent="0">
              <a:buNone/>
              <a:defRPr sz="1400">
                <a:solidFill>
                  <a:schemeClr val="tx1">
                    <a:lumMod val="65000"/>
                    <a:lumOff val="35000"/>
                  </a:schemeClr>
                </a:solidFill>
                <a:latin typeface="Roboto Condensed" pitchFamily="2" charset="0"/>
                <a:ea typeface="Roboto Condensed"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t-EE" dirty="0"/>
              <a:t>Foto, joonis või Jaan</a:t>
            </a:r>
          </a:p>
        </p:txBody>
      </p:sp>
      <p:sp>
        <p:nvSpPr>
          <p:cNvPr id="4" name="Teksti kohatäide 3"/>
          <p:cNvSpPr>
            <a:spLocks noGrp="1"/>
          </p:cNvSpPr>
          <p:nvPr>
            <p:ph type="body" sz="half" idx="2" hasCustomPrompt="1"/>
          </p:nvPr>
        </p:nvSpPr>
        <p:spPr>
          <a:xfrm>
            <a:off x="666368" y="2808514"/>
            <a:ext cx="5813260" cy="3418863"/>
          </a:xfrm>
          <a:prstGeom prst="rect">
            <a:avLst/>
          </a:prstGeom>
        </p:spPr>
        <p:txBody>
          <a:bodyPr/>
          <a:lstStyle>
            <a:lvl1pPr marL="342900" marR="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sz="2400" baseline="0">
                <a:solidFill>
                  <a:schemeClr val="tx1">
                    <a:lumMod val="65000"/>
                    <a:lumOff val="35000"/>
                  </a:schemeClr>
                </a:solidFill>
                <a:latin typeface="Roboto Condensed"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t-EE" dirty="0"/>
              <a:t>Sisutekst 24pt </a:t>
            </a:r>
            <a:r>
              <a:rPr lang="et-EE" dirty="0" err="1"/>
              <a:t>bulletitega</a:t>
            </a:r>
            <a:endParaRPr lang="et-EE" dirty="0"/>
          </a:p>
          <a:p>
            <a:pPr marL="342900" marR="0" lvl="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r>
              <a:rPr lang="et-EE" dirty="0"/>
              <a:t>Sisutekst 24pt </a:t>
            </a:r>
            <a:r>
              <a:rPr lang="et-EE" dirty="0" err="1"/>
              <a:t>bulletitega</a:t>
            </a:r>
            <a:endParaRPr lang="et-EE" dirty="0"/>
          </a:p>
          <a:p>
            <a:pPr marL="342900" marR="0" lvl="0" indent="-342900" algn="l"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ü"/>
              <a:tabLst/>
              <a:defRPr/>
            </a:pPr>
            <a:r>
              <a:rPr lang="et-EE" dirty="0"/>
              <a:t>Sisutekst 24pt </a:t>
            </a:r>
            <a:r>
              <a:rPr lang="et-EE" dirty="0" err="1"/>
              <a:t>bulletitega</a:t>
            </a:r>
            <a:endParaRPr lang="et-EE" dirty="0"/>
          </a:p>
          <a:p>
            <a:pPr lvl="0"/>
            <a:endParaRPr lang="et-EE" dirty="0"/>
          </a:p>
        </p:txBody>
      </p:sp>
      <p:sp>
        <p:nvSpPr>
          <p:cNvPr id="5" name="Teksti kohatäide 5"/>
          <p:cNvSpPr>
            <a:spLocks noGrp="1"/>
          </p:cNvSpPr>
          <p:nvPr>
            <p:ph type="body" sz="quarter" idx="13" hasCustomPrompt="1"/>
          </p:nvPr>
        </p:nvSpPr>
        <p:spPr>
          <a:xfrm>
            <a:off x="9561376" y="208056"/>
            <a:ext cx="2454275" cy="330099"/>
          </a:xfrm>
          <a:prstGeom prst="rect">
            <a:avLst/>
          </a:prstGeom>
        </p:spPr>
        <p:txBody>
          <a:bodyPr/>
          <a:lstStyle>
            <a:lvl1pPr marL="0" indent="0" algn="r">
              <a:buNone/>
              <a:defRPr sz="1400">
                <a:solidFill>
                  <a:schemeClr val="bg1">
                    <a:lumMod val="50000"/>
                  </a:schemeClr>
                </a:solidFill>
                <a:latin typeface="Roboto Condensed" pitchFamily="2" charset="0"/>
                <a:ea typeface="Roboto Condensed" pitchFamily="2" charset="0"/>
              </a:defRPr>
            </a:lvl1pPr>
            <a:lvl2pPr marL="457200" indent="0">
              <a:buNone/>
              <a:defRPr sz="1400">
                <a:solidFill>
                  <a:schemeClr val="bg1">
                    <a:lumMod val="50000"/>
                  </a:schemeClr>
                </a:solidFill>
                <a:latin typeface="Roboto Condensed" pitchFamily="2" charset="0"/>
                <a:ea typeface="Roboto Condensed" pitchFamily="2" charset="0"/>
              </a:defRPr>
            </a:lvl2pPr>
            <a:lvl3pPr marL="914400" indent="0">
              <a:buNone/>
              <a:defRPr sz="1400">
                <a:solidFill>
                  <a:schemeClr val="bg1">
                    <a:lumMod val="50000"/>
                  </a:schemeClr>
                </a:solidFill>
                <a:latin typeface="Roboto Condensed" pitchFamily="2" charset="0"/>
                <a:ea typeface="Roboto Condensed" pitchFamily="2" charset="0"/>
              </a:defRPr>
            </a:lvl3pPr>
            <a:lvl4pPr marL="1371600" indent="0">
              <a:buNone/>
              <a:defRPr sz="1400">
                <a:solidFill>
                  <a:schemeClr val="bg1">
                    <a:lumMod val="50000"/>
                  </a:schemeClr>
                </a:solidFill>
                <a:latin typeface="Roboto Condensed" pitchFamily="2" charset="0"/>
                <a:ea typeface="Roboto Condensed" pitchFamily="2" charset="0"/>
              </a:defRPr>
            </a:lvl4pPr>
            <a:lvl5pPr>
              <a:defRPr sz="1400">
                <a:solidFill>
                  <a:schemeClr val="bg1">
                    <a:lumMod val="50000"/>
                  </a:schemeClr>
                </a:solidFill>
                <a:latin typeface="Roboto Condensed" pitchFamily="2" charset="0"/>
                <a:ea typeface="Roboto Condensed" pitchFamily="2" charset="0"/>
              </a:defRPr>
            </a:lvl5pPr>
          </a:lstStyle>
          <a:p>
            <a:pPr lvl="0"/>
            <a:r>
              <a:rPr lang="et-EE" dirty="0"/>
              <a:t>teemapealkiri</a:t>
            </a:r>
          </a:p>
        </p:txBody>
      </p:sp>
      <p:sp>
        <p:nvSpPr>
          <p:cNvPr id="6" name="Pealkiri 1"/>
          <p:cNvSpPr>
            <a:spLocks noGrp="1"/>
          </p:cNvSpPr>
          <p:nvPr>
            <p:ph type="ctrTitle" hasCustomPrompt="1"/>
          </p:nvPr>
        </p:nvSpPr>
        <p:spPr>
          <a:xfrm>
            <a:off x="669611" y="892110"/>
            <a:ext cx="5810017" cy="1638819"/>
          </a:xfrm>
          <a:prstGeom prst="rect">
            <a:avLst/>
          </a:prstGeom>
        </p:spPr>
        <p:txBody>
          <a:bodyPr anchor="t" anchorCtr="0"/>
          <a:lstStyle>
            <a:lvl1pPr algn="l">
              <a:defRPr sz="4000" baseline="0">
                <a:solidFill>
                  <a:srgbClr val="006EB5"/>
                </a:solidFill>
                <a:latin typeface="Roboto Condensed" pitchFamily="2" charset="0"/>
                <a:ea typeface="Roboto Cn" pitchFamily="2" charset="0"/>
              </a:defRPr>
            </a:lvl1pPr>
          </a:lstStyle>
          <a:p>
            <a:r>
              <a:rPr lang="et-EE" dirty="0"/>
              <a:t>Slaidi pealkiri </a:t>
            </a:r>
            <a:br>
              <a:rPr lang="et-EE" dirty="0"/>
            </a:br>
            <a:r>
              <a:rPr lang="et-EE" dirty="0"/>
              <a:t>(võib ulatuda ka </a:t>
            </a:r>
            <a:br>
              <a:rPr lang="et-EE" dirty="0"/>
            </a:br>
            <a:r>
              <a:rPr lang="et-EE" dirty="0"/>
              <a:t>kolmele reale)</a:t>
            </a:r>
            <a:br>
              <a:rPr lang="et-EE" dirty="0"/>
            </a:br>
            <a:endParaRPr lang="et-EE" dirty="0"/>
          </a:p>
        </p:txBody>
      </p:sp>
    </p:spTree>
    <p:extLst>
      <p:ext uri="{BB962C8B-B14F-4D97-AF65-F5344CB8AC3E}">
        <p14:creationId xmlns:p14="http://schemas.microsoft.com/office/powerpoint/2010/main" val="24046443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Pildiallkirjaga pilt">
    <p:spTree>
      <p:nvGrpSpPr>
        <p:cNvPr id="1" name=""/>
        <p:cNvGrpSpPr/>
        <p:nvPr/>
      </p:nvGrpSpPr>
      <p:grpSpPr>
        <a:xfrm>
          <a:off x="0" y="0"/>
          <a:ext cx="0" cy="0"/>
          <a:chOff x="0" y="0"/>
          <a:chExt cx="0" cy="0"/>
        </a:xfrm>
      </p:grpSpPr>
      <p:sp>
        <p:nvSpPr>
          <p:cNvPr id="3" name="Pildi kohatäide 2"/>
          <p:cNvSpPr>
            <a:spLocks noGrp="1"/>
          </p:cNvSpPr>
          <p:nvPr>
            <p:ph type="pic" idx="1" hasCustomPrompt="1"/>
          </p:nvPr>
        </p:nvSpPr>
        <p:spPr>
          <a:xfrm>
            <a:off x="6877878" y="887508"/>
            <a:ext cx="5314122" cy="5317538"/>
          </a:xfrm>
          <a:prstGeom prst="rect">
            <a:avLst/>
          </a:prstGeom>
        </p:spPr>
        <p:txBody>
          <a:bodyPr/>
          <a:lstStyle>
            <a:lvl1pPr marL="0" indent="0">
              <a:buNone/>
              <a:defRPr sz="1400">
                <a:solidFill>
                  <a:schemeClr val="tx1">
                    <a:lumMod val="65000"/>
                    <a:lumOff val="35000"/>
                  </a:schemeClr>
                </a:solidFill>
                <a:latin typeface="Roboto Condensed" pitchFamily="2" charset="0"/>
                <a:ea typeface="Roboto Condensed"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t-EE" dirty="0"/>
              <a:t>Foto, joonis või Jaan</a:t>
            </a:r>
          </a:p>
        </p:txBody>
      </p:sp>
      <p:sp>
        <p:nvSpPr>
          <p:cNvPr id="5" name="Teksti kohatäide 5"/>
          <p:cNvSpPr>
            <a:spLocks noGrp="1"/>
          </p:cNvSpPr>
          <p:nvPr>
            <p:ph type="body" sz="quarter" idx="13" hasCustomPrompt="1"/>
          </p:nvPr>
        </p:nvSpPr>
        <p:spPr>
          <a:xfrm>
            <a:off x="9561376" y="208056"/>
            <a:ext cx="2454275" cy="330099"/>
          </a:xfrm>
          <a:prstGeom prst="rect">
            <a:avLst/>
          </a:prstGeom>
        </p:spPr>
        <p:txBody>
          <a:bodyPr/>
          <a:lstStyle>
            <a:lvl1pPr marL="0" indent="0" algn="r">
              <a:buNone/>
              <a:defRPr sz="1400">
                <a:solidFill>
                  <a:schemeClr val="bg1">
                    <a:lumMod val="50000"/>
                  </a:schemeClr>
                </a:solidFill>
                <a:latin typeface="Roboto Condensed" pitchFamily="2" charset="0"/>
                <a:ea typeface="Roboto Condensed" pitchFamily="2" charset="0"/>
              </a:defRPr>
            </a:lvl1pPr>
            <a:lvl2pPr marL="457200" indent="0">
              <a:buNone/>
              <a:defRPr sz="1400">
                <a:solidFill>
                  <a:schemeClr val="bg1">
                    <a:lumMod val="50000"/>
                  </a:schemeClr>
                </a:solidFill>
                <a:latin typeface="Roboto Condensed" pitchFamily="2" charset="0"/>
                <a:ea typeface="Roboto Condensed" pitchFamily="2" charset="0"/>
              </a:defRPr>
            </a:lvl2pPr>
            <a:lvl3pPr marL="914400" indent="0">
              <a:buNone/>
              <a:defRPr sz="1400">
                <a:solidFill>
                  <a:schemeClr val="bg1">
                    <a:lumMod val="50000"/>
                  </a:schemeClr>
                </a:solidFill>
                <a:latin typeface="Roboto Condensed" pitchFamily="2" charset="0"/>
                <a:ea typeface="Roboto Condensed" pitchFamily="2" charset="0"/>
              </a:defRPr>
            </a:lvl3pPr>
            <a:lvl4pPr marL="1371600" indent="0">
              <a:buNone/>
              <a:defRPr sz="1400">
                <a:solidFill>
                  <a:schemeClr val="bg1">
                    <a:lumMod val="50000"/>
                  </a:schemeClr>
                </a:solidFill>
                <a:latin typeface="Roboto Condensed" pitchFamily="2" charset="0"/>
                <a:ea typeface="Roboto Condensed" pitchFamily="2" charset="0"/>
              </a:defRPr>
            </a:lvl4pPr>
            <a:lvl5pPr>
              <a:defRPr sz="1400">
                <a:solidFill>
                  <a:schemeClr val="bg1">
                    <a:lumMod val="50000"/>
                  </a:schemeClr>
                </a:solidFill>
                <a:latin typeface="Roboto Condensed" pitchFamily="2" charset="0"/>
                <a:ea typeface="Roboto Condensed" pitchFamily="2" charset="0"/>
              </a:defRPr>
            </a:lvl5pPr>
          </a:lstStyle>
          <a:p>
            <a:pPr lvl="0"/>
            <a:r>
              <a:rPr lang="et-EE" dirty="0"/>
              <a:t>teemapealkiri</a:t>
            </a:r>
          </a:p>
        </p:txBody>
      </p:sp>
      <p:sp>
        <p:nvSpPr>
          <p:cNvPr id="6" name="Pealkiri 1"/>
          <p:cNvSpPr>
            <a:spLocks noGrp="1"/>
          </p:cNvSpPr>
          <p:nvPr>
            <p:ph type="ctrTitle" hasCustomPrompt="1"/>
          </p:nvPr>
        </p:nvSpPr>
        <p:spPr>
          <a:xfrm>
            <a:off x="669611" y="892110"/>
            <a:ext cx="5810017" cy="1638819"/>
          </a:xfrm>
          <a:prstGeom prst="rect">
            <a:avLst/>
          </a:prstGeom>
        </p:spPr>
        <p:txBody>
          <a:bodyPr anchor="t" anchorCtr="0"/>
          <a:lstStyle>
            <a:lvl1pPr algn="l">
              <a:defRPr sz="4000" baseline="0">
                <a:solidFill>
                  <a:srgbClr val="006EB5"/>
                </a:solidFill>
                <a:latin typeface="Roboto Condensed" pitchFamily="2" charset="0"/>
                <a:ea typeface="Roboto Cn" pitchFamily="2" charset="0"/>
              </a:defRPr>
            </a:lvl1pPr>
          </a:lstStyle>
          <a:p>
            <a:r>
              <a:rPr lang="et-EE" dirty="0"/>
              <a:t>Slaidi pealkiri </a:t>
            </a:r>
            <a:br>
              <a:rPr lang="et-EE" dirty="0"/>
            </a:br>
            <a:r>
              <a:rPr lang="et-EE" dirty="0"/>
              <a:t>(võib ulatuda ka </a:t>
            </a:r>
            <a:br>
              <a:rPr lang="et-EE" dirty="0"/>
            </a:br>
            <a:r>
              <a:rPr lang="et-EE" dirty="0"/>
              <a:t>kolmele reale)</a:t>
            </a:r>
            <a:br>
              <a:rPr lang="et-EE" dirty="0"/>
            </a:br>
            <a:endParaRPr lang="et-EE" dirty="0"/>
          </a:p>
        </p:txBody>
      </p:sp>
      <p:sp>
        <p:nvSpPr>
          <p:cNvPr id="7" name="Teksti kohatäide 3"/>
          <p:cNvSpPr>
            <a:spLocks noGrp="1"/>
          </p:cNvSpPr>
          <p:nvPr>
            <p:ph type="body" sz="half" idx="2" hasCustomPrompt="1"/>
          </p:nvPr>
        </p:nvSpPr>
        <p:spPr>
          <a:xfrm>
            <a:off x="666368" y="2808514"/>
            <a:ext cx="5813260" cy="3418864"/>
          </a:xfrm>
          <a:prstGeom prst="rect">
            <a:avLst/>
          </a:prstGeom>
        </p:spPr>
        <p:txBody>
          <a:bodyPr/>
          <a:lstStyle>
            <a:lvl1pPr marL="0" indent="0">
              <a:buNone/>
              <a:defRPr sz="2400" baseline="0">
                <a:solidFill>
                  <a:schemeClr val="tx1">
                    <a:lumMod val="65000"/>
                    <a:lumOff val="35000"/>
                  </a:schemeClr>
                </a:solidFill>
                <a:latin typeface="Roboto Condensed"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t-EE" dirty="0"/>
              <a:t>Sisutekst 24pt</a:t>
            </a:r>
          </a:p>
        </p:txBody>
      </p:sp>
    </p:spTree>
    <p:extLst>
      <p:ext uri="{BB962C8B-B14F-4D97-AF65-F5344CB8AC3E}">
        <p14:creationId xmlns:p14="http://schemas.microsoft.com/office/powerpoint/2010/main" val="16912878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BD2D729-E61B-4373-ADF5-20615CD72CA9}" type="datetimeFigureOut">
              <a:rPr lang="et-EE" smtClean="0">
                <a:solidFill>
                  <a:prstClr val="black"/>
                </a:solidFill>
              </a:rPr>
              <a:pPr/>
              <a:t>14.07.2024</a:t>
            </a:fld>
            <a:endParaRPr lang="et-EE">
              <a:solidFill>
                <a:prstClr val="black"/>
              </a:solidFill>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t-EE">
              <a:solidFill>
                <a:prstClr val="black"/>
              </a:solidFill>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4AA82CA-9BD9-4856-9651-F7F0A1E2A615}" type="slidenum">
              <a:rPr lang="et-EE" smtClean="0">
                <a:solidFill>
                  <a:prstClr val="black"/>
                </a:solidFill>
              </a:rPr>
              <a:pPr/>
              <a:t>‹#›</a:t>
            </a:fld>
            <a:endParaRPr lang="et-EE">
              <a:solidFill>
                <a:prstClr val="black"/>
              </a:solidFill>
            </a:endParaRPr>
          </a:p>
        </p:txBody>
      </p:sp>
    </p:spTree>
    <p:extLst>
      <p:ext uri="{BB962C8B-B14F-4D97-AF65-F5344CB8AC3E}">
        <p14:creationId xmlns:p14="http://schemas.microsoft.com/office/powerpoint/2010/main" val="3290227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9AEF20-645C-6E08-C4C3-9BBAC246D04D}"/>
              </a:ext>
            </a:extLst>
          </p:cNvPr>
          <p:cNvSpPr>
            <a:spLocks noGrp="1"/>
          </p:cNvSpPr>
          <p:nvPr>
            <p:ph type="dt" sz="half" idx="10"/>
          </p:nvPr>
        </p:nvSpPr>
        <p:spPr/>
        <p:txBody>
          <a:bodyPr/>
          <a:lstStyle/>
          <a:p>
            <a:fld id="{A3F01E55-06A9-4A03-B3A8-AA0C64DBBD6D}" type="datetimeFigureOut">
              <a:rPr lang="en-US" smtClean="0"/>
              <a:t>7/14/2024</a:t>
            </a:fld>
            <a:endParaRPr lang="en-US"/>
          </a:p>
        </p:txBody>
      </p:sp>
      <p:sp>
        <p:nvSpPr>
          <p:cNvPr id="3" name="Footer Placeholder 2">
            <a:extLst>
              <a:ext uri="{FF2B5EF4-FFF2-40B4-BE49-F238E27FC236}">
                <a16:creationId xmlns:a16="http://schemas.microsoft.com/office/drawing/2014/main" id="{D9E9771A-DE1F-12DB-9F10-8B3F229B9B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F6B33E8-8EAB-F1A2-8C84-DC524726D1FB}"/>
              </a:ext>
            </a:extLst>
          </p:cNvPr>
          <p:cNvSpPr>
            <a:spLocks noGrp="1"/>
          </p:cNvSpPr>
          <p:nvPr>
            <p:ph type="sldNum" sz="quarter" idx="12"/>
          </p:nvPr>
        </p:nvSpPr>
        <p:spPr/>
        <p:txBody>
          <a:bodyPr/>
          <a:lstStyle/>
          <a:p>
            <a:fld id="{0EBC0876-E3D4-4D7D-85F7-4C43C289BD89}" type="slidenum">
              <a:rPr lang="en-US" smtClean="0"/>
              <a:t>‹#›</a:t>
            </a:fld>
            <a:endParaRPr lang="en-US"/>
          </a:p>
        </p:txBody>
      </p:sp>
    </p:spTree>
    <p:extLst>
      <p:ext uri="{BB962C8B-B14F-4D97-AF65-F5344CB8AC3E}">
        <p14:creationId xmlns:p14="http://schemas.microsoft.com/office/powerpoint/2010/main" val="9271425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882AA-E03F-4CF8-37A8-FF56C6CCB5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508BF03-6464-B83D-C18D-90968ABE91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03A76F6-C9FA-A6F0-4A49-92EE403AD0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9694B3-BA6B-A7DD-8D93-64C815C710AB}"/>
              </a:ext>
            </a:extLst>
          </p:cNvPr>
          <p:cNvSpPr>
            <a:spLocks noGrp="1"/>
          </p:cNvSpPr>
          <p:nvPr>
            <p:ph type="dt" sz="half" idx="10"/>
          </p:nvPr>
        </p:nvSpPr>
        <p:spPr/>
        <p:txBody>
          <a:bodyPr/>
          <a:lstStyle/>
          <a:p>
            <a:fld id="{A3F01E55-06A9-4A03-B3A8-AA0C64DBBD6D}" type="datetimeFigureOut">
              <a:rPr lang="en-US" smtClean="0"/>
              <a:t>7/14/2024</a:t>
            </a:fld>
            <a:endParaRPr lang="en-US"/>
          </a:p>
        </p:txBody>
      </p:sp>
      <p:sp>
        <p:nvSpPr>
          <p:cNvPr id="6" name="Footer Placeholder 5">
            <a:extLst>
              <a:ext uri="{FF2B5EF4-FFF2-40B4-BE49-F238E27FC236}">
                <a16:creationId xmlns:a16="http://schemas.microsoft.com/office/drawing/2014/main" id="{5543CDA2-0822-4A5A-7AB5-BB8FADFEF7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E9D65-DA4D-BA49-58F2-37EC115EC424}"/>
              </a:ext>
            </a:extLst>
          </p:cNvPr>
          <p:cNvSpPr>
            <a:spLocks noGrp="1"/>
          </p:cNvSpPr>
          <p:nvPr>
            <p:ph type="sldNum" sz="quarter" idx="12"/>
          </p:nvPr>
        </p:nvSpPr>
        <p:spPr/>
        <p:txBody>
          <a:bodyPr/>
          <a:lstStyle/>
          <a:p>
            <a:fld id="{0EBC0876-E3D4-4D7D-85F7-4C43C289BD89}" type="slidenum">
              <a:rPr lang="en-US" smtClean="0"/>
              <a:t>‹#›</a:t>
            </a:fld>
            <a:endParaRPr lang="en-US"/>
          </a:p>
        </p:txBody>
      </p:sp>
    </p:spTree>
    <p:extLst>
      <p:ext uri="{BB962C8B-B14F-4D97-AF65-F5344CB8AC3E}">
        <p14:creationId xmlns:p14="http://schemas.microsoft.com/office/powerpoint/2010/main" val="2280137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154CF-7E5B-7978-F7BA-5C2C8D357C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F4C2FA8-E927-8AE7-EBDA-B669D1C1B0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000F4F9-565A-F178-7902-1DB0CAEC20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6CC94E-F8ED-5AC3-D71E-8357574B7616}"/>
              </a:ext>
            </a:extLst>
          </p:cNvPr>
          <p:cNvSpPr>
            <a:spLocks noGrp="1"/>
          </p:cNvSpPr>
          <p:nvPr>
            <p:ph type="dt" sz="half" idx="10"/>
          </p:nvPr>
        </p:nvSpPr>
        <p:spPr/>
        <p:txBody>
          <a:bodyPr/>
          <a:lstStyle/>
          <a:p>
            <a:fld id="{A3F01E55-06A9-4A03-B3A8-AA0C64DBBD6D}" type="datetimeFigureOut">
              <a:rPr lang="en-US" smtClean="0"/>
              <a:t>7/14/2024</a:t>
            </a:fld>
            <a:endParaRPr lang="en-US"/>
          </a:p>
        </p:txBody>
      </p:sp>
      <p:sp>
        <p:nvSpPr>
          <p:cNvPr id="6" name="Footer Placeholder 5">
            <a:extLst>
              <a:ext uri="{FF2B5EF4-FFF2-40B4-BE49-F238E27FC236}">
                <a16:creationId xmlns:a16="http://schemas.microsoft.com/office/drawing/2014/main" id="{D16AF596-376C-D09B-04B7-35314198E4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D16DA7-1CE9-DC5E-E1D3-3D2978484D1B}"/>
              </a:ext>
            </a:extLst>
          </p:cNvPr>
          <p:cNvSpPr>
            <a:spLocks noGrp="1"/>
          </p:cNvSpPr>
          <p:nvPr>
            <p:ph type="sldNum" sz="quarter" idx="12"/>
          </p:nvPr>
        </p:nvSpPr>
        <p:spPr/>
        <p:txBody>
          <a:bodyPr/>
          <a:lstStyle/>
          <a:p>
            <a:fld id="{0EBC0876-E3D4-4D7D-85F7-4C43C289BD89}" type="slidenum">
              <a:rPr lang="en-US" smtClean="0"/>
              <a:t>‹#›</a:t>
            </a:fld>
            <a:endParaRPr lang="en-US"/>
          </a:p>
        </p:txBody>
      </p:sp>
    </p:spTree>
    <p:extLst>
      <p:ext uri="{BB962C8B-B14F-4D97-AF65-F5344CB8AC3E}">
        <p14:creationId xmlns:p14="http://schemas.microsoft.com/office/powerpoint/2010/main" val="2618837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image" Target="../media/image2.pn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theme" Target="../theme/theme3.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image" Target="../media/image2.png"/><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theme" Target="../theme/theme5.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image" Target="../media/image1.png"/><Relationship Id="rId5" Type="http://schemas.openxmlformats.org/officeDocument/2006/relationships/slideLayout" Target="../slideLayouts/slideLayout61.xml"/><Relationship Id="rId10" Type="http://schemas.openxmlformats.org/officeDocument/2006/relationships/theme" Target="../theme/theme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9E99FA-5EAF-4345-A77B-D62B50A660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2FDC4B6-4702-9414-3130-70959CE87A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154B91-7605-B732-76AE-0CC8A64F46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F01E55-06A9-4A03-B3A8-AA0C64DBBD6D}" type="datetimeFigureOut">
              <a:rPr lang="en-US" smtClean="0"/>
              <a:t>7/14/2024</a:t>
            </a:fld>
            <a:endParaRPr lang="en-US"/>
          </a:p>
        </p:txBody>
      </p:sp>
      <p:sp>
        <p:nvSpPr>
          <p:cNvPr id="5" name="Footer Placeholder 4">
            <a:extLst>
              <a:ext uri="{FF2B5EF4-FFF2-40B4-BE49-F238E27FC236}">
                <a16:creationId xmlns:a16="http://schemas.microsoft.com/office/drawing/2014/main" id="{EB5AEB7D-D5C2-3EB0-0D68-2CBBC9AA8B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78B5523-79FA-8833-F565-E7A182EBA5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BC0876-E3D4-4D7D-85F7-4C43C289BD89}" type="slidenum">
              <a:rPr lang="en-US" smtClean="0"/>
              <a:t>‹#›</a:t>
            </a:fld>
            <a:endParaRPr lang="en-US"/>
          </a:p>
        </p:txBody>
      </p:sp>
    </p:spTree>
    <p:extLst>
      <p:ext uri="{BB962C8B-B14F-4D97-AF65-F5344CB8AC3E}">
        <p14:creationId xmlns:p14="http://schemas.microsoft.com/office/powerpoint/2010/main" val="41479736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3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31144" y="235911"/>
            <a:ext cx="1538701" cy="561149"/>
          </a:xfrm>
          <a:prstGeom prst="rect">
            <a:avLst/>
          </a:prstGeom>
        </p:spPr>
      </p:pic>
    </p:spTree>
    <p:extLst>
      <p:ext uri="{BB962C8B-B14F-4D97-AF65-F5344CB8AC3E}">
        <p14:creationId xmlns:p14="http://schemas.microsoft.com/office/powerpoint/2010/main" val="216382946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2" r:id="rId10"/>
    <p:sldLayoutId id="2147483673" r:id="rId11"/>
    <p:sldLayoutId id="2147483674"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8"/>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39530" y="149123"/>
            <a:ext cx="1854313" cy="734726"/>
          </a:xfrm>
          <a:prstGeom prst="rect">
            <a:avLst/>
          </a:prstGeom>
        </p:spPr>
      </p:pic>
    </p:spTree>
    <p:extLst>
      <p:ext uri="{BB962C8B-B14F-4D97-AF65-F5344CB8AC3E}">
        <p14:creationId xmlns:p14="http://schemas.microsoft.com/office/powerpoint/2010/main" val="127468359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7" r:id="rId1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41A46E-70A9-EE4A-8FFE-8541832DF6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t-EE"/>
          </a:p>
        </p:txBody>
      </p:sp>
      <p:sp>
        <p:nvSpPr>
          <p:cNvPr id="3" name="Text Placeholder 2">
            <a:extLst>
              <a:ext uri="{FF2B5EF4-FFF2-40B4-BE49-F238E27FC236}">
                <a16:creationId xmlns:a16="http://schemas.microsoft.com/office/drawing/2014/main" id="{91601553-8367-5CF5-3774-6BBD516E1B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a:extLst>
              <a:ext uri="{FF2B5EF4-FFF2-40B4-BE49-F238E27FC236}">
                <a16:creationId xmlns:a16="http://schemas.microsoft.com/office/drawing/2014/main" id="{E34A0479-C4DE-8E70-28C9-60124288BC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548307-E51B-490C-AD46-6AE8D042462E}" type="datetimeFigureOut">
              <a:rPr lang="et-EE" smtClean="0"/>
              <a:t>14.07.2024</a:t>
            </a:fld>
            <a:endParaRPr lang="et-EE"/>
          </a:p>
        </p:txBody>
      </p:sp>
      <p:sp>
        <p:nvSpPr>
          <p:cNvPr id="5" name="Footer Placeholder 4">
            <a:extLst>
              <a:ext uri="{FF2B5EF4-FFF2-40B4-BE49-F238E27FC236}">
                <a16:creationId xmlns:a16="http://schemas.microsoft.com/office/drawing/2014/main" id="{D6BCC3DC-E20C-BE99-EEA0-4B0DECF82F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t-EE"/>
          </a:p>
        </p:txBody>
      </p:sp>
      <p:sp>
        <p:nvSpPr>
          <p:cNvPr id="6" name="Slide Number Placeholder 5">
            <a:extLst>
              <a:ext uri="{FF2B5EF4-FFF2-40B4-BE49-F238E27FC236}">
                <a16:creationId xmlns:a16="http://schemas.microsoft.com/office/drawing/2014/main" id="{D1ADC2DC-FD6F-3C36-E781-82E199B0B6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574520-B9F0-4B24-A11C-B924885570A1}" type="slidenum">
              <a:rPr lang="et-EE" smtClean="0"/>
              <a:t>‹#›</a:t>
            </a:fld>
            <a:endParaRPr lang="et-EE"/>
          </a:p>
        </p:txBody>
      </p:sp>
    </p:spTree>
    <p:extLst>
      <p:ext uri="{BB962C8B-B14F-4D97-AF65-F5344CB8AC3E}">
        <p14:creationId xmlns:p14="http://schemas.microsoft.com/office/powerpoint/2010/main" val="3714853202"/>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8"/>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39530" y="149123"/>
            <a:ext cx="1854313" cy="734726"/>
          </a:xfrm>
          <a:prstGeom prst="rect">
            <a:avLst/>
          </a:prstGeom>
        </p:spPr>
      </p:pic>
    </p:spTree>
    <p:extLst>
      <p:ext uri="{BB962C8B-B14F-4D97-AF65-F5344CB8AC3E}">
        <p14:creationId xmlns:p14="http://schemas.microsoft.com/office/powerpoint/2010/main" val="3663077210"/>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31144" y="235911"/>
            <a:ext cx="1538701" cy="561149"/>
          </a:xfrm>
          <a:prstGeom prst="rect">
            <a:avLst/>
          </a:prstGeom>
        </p:spPr>
      </p:pic>
    </p:spTree>
    <p:extLst>
      <p:ext uri="{BB962C8B-B14F-4D97-AF65-F5344CB8AC3E}">
        <p14:creationId xmlns:p14="http://schemas.microsoft.com/office/powerpoint/2010/main" val="2141580507"/>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41.xml"/></Relationships>
</file>

<file path=ppt/slides/_rels/slide10.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17.jpeg"/><Relationship Id="rId7" Type="http://schemas.openxmlformats.org/officeDocument/2006/relationships/diagramLayout" Target="../diagrams/layout1.xml"/><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diagramData" Target="../diagrams/data1.xml"/><Relationship Id="rId5" Type="http://schemas.microsoft.com/office/2007/relationships/hdphoto" Target="../media/hdphoto1.wdp"/><Relationship Id="rId10" Type="http://schemas.microsoft.com/office/2007/relationships/diagramDrawing" Target="../diagrams/drawing1.xml"/><Relationship Id="rId4" Type="http://schemas.openxmlformats.org/officeDocument/2006/relationships/image" Target="../media/image16.png"/><Relationship Id="rId9" Type="http://schemas.openxmlformats.org/officeDocument/2006/relationships/diagramColors" Target="../diagrams/colors1.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3.jpeg"/><Relationship Id="rId7" Type="http://schemas.openxmlformats.org/officeDocument/2006/relationships/diagramQuickStyle" Target="../diagrams/quickStyle2.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hyperlink" Target="https://reform-support.ec.europa.eu/what-we-do/revenue-administration-and-public-financial-management/preparing-artificial-intelligence-ai-strategy-estonian-revenue-authority_en" TargetMode="External"/><Relationship Id="rId9" Type="http://schemas.microsoft.com/office/2007/relationships/diagramDrawing" Target="../diagrams/drawing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image" Target="../media/image28.jpg"/><Relationship Id="rId7" Type="http://schemas.openxmlformats.org/officeDocument/2006/relationships/diagramLayout" Target="../diagrams/layout3.xm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diagramData" Target="../diagrams/data3.xml"/><Relationship Id="rId5" Type="http://schemas.microsoft.com/office/2007/relationships/hdphoto" Target="../media/hdphoto1.wdp"/><Relationship Id="rId10" Type="http://schemas.microsoft.com/office/2007/relationships/diagramDrawing" Target="../diagrams/drawing3.xml"/><Relationship Id="rId4" Type="http://schemas.openxmlformats.org/officeDocument/2006/relationships/image" Target="../media/image16.png"/><Relationship Id="rId9" Type="http://schemas.openxmlformats.org/officeDocument/2006/relationships/diagramColors" Target="../diagrams/colors3.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33.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33.xml"/><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46.xml"/><Relationship Id="rId5" Type="http://schemas.microsoft.com/office/2007/relationships/hdphoto" Target="../media/hdphoto1.wdp"/><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chart" Target="../charts/chart1.xml"/><Relationship Id="rId5" Type="http://schemas.microsoft.com/office/2007/relationships/hdphoto" Target="../media/hdphoto1.wdp"/><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921" t="9676" b="6725"/>
          <a:stretch>
            <a:fillRect/>
          </a:stretch>
        </p:blipFill>
        <p:spPr>
          <a:xfrm>
            <a:off x="0" y="0"/>
            <a:ext cx="12192000" cy="6858000"/>
          </a:xfrm>
          <a:prstGeom prst="rect">
            <a:avLst/>
          </a:prstGeom>
        </p:spPr>
      </p:pic>
      <p:grpSp>
        <p:nvGrpSpPr>
          <p:cNvPr id="3" name="Group 3"/>
          <p:cNvGrpSpPr/>
          <p:nvPr/>
        </p:nvGrpSpPr>
        <p:grpSpPr>
          <a:xfrm>
            <a:off x="0" y="0"/>
            <a:ext cx="12192000" cy="6858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60000"/>
              </a:srgbClr>
            </a:solidFill>
          </p:spPr>
          <p:txBody>
            <a:bodyPr/>
            <a:lstStyle/>
            <a:p>
              <a:endParaRPr lang="et-EE" dirty="0"/>
            </a:p>
          </p:txBody>
        </p:sp>
        <p:sp>
          <p:nvSpPr>
            <p:cNvPr id="5" name="TextBox 5"/>
            <p:cNvSpPr txBox="1"/>
            <p:nvPr/>
          </p:nvSpPr>
          <p:spPr>
            <a:xfrm>
              <a:off x="0" y="-47625"/>
              <a:ext cx="812800" cy="860425"/>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6" name="TextBox 5"/>
          <p:cNvSpPr txBox="1"/>
          <p:nvPr/>
        </p:nvSpPr>
        <p:spPr>
          <a:xfrm>
            <a:off x="406400" y="3124201"/>
            <a:ext cx="9948557" cy="1077218"/>
          </a:xfrm>
          <a:prstGeom prst="rect">
            <a:avLst/>
          </a:prstGeom>
          <a:noFill/>
          <a:effectLst>
            <a:outerShdw blurRad="50800" dist="50800" dir="5400000" algn="ctr" rotWithShape="0">
              <a:schemeClr val="tx1"/>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t-EE" sz="6400" b="1" i="0" u="none" strike="noStrike" kern="1200" cap="none" spc="0" normalizeH="0" baseline="0" noProof="0" dirty="0">
                <a:ln>
                  <a:noFill/>
                </a:ln>
                <a:solidFill>
                  <a:prstClr val="white"/>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AI in Estonian </a:t>
            </a:r>
            <a:r>
              <a:rPr kumimoji="0" lang="en-CA" sz="6400" b="1" i="0" u="none" strike="noStrike" kern="1200" cap="none" spc="0" normalizeH="0" baseline="0" dirty="0">
                <a:ln>
                  <a:noFill/>
                </a:ln>
                <a:solidFill>
                  <a:prstClr val="white"/>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Public</a:t>
            </a:r>
            <a:r>
              <a:rPr kumimoji="0" lang="et-EE" sz="6400" b="1" i="0" u="none" strike="noStrike" kern="1200" cap="none" spc="0" normalizeH="0" baseline="0" noProof="0" dirty="0">
                <a:ln>
                  <a:noFill/>
                </a:ln>
                <a:solidFill>
                  <a:prstClr val="white"/>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kumimoji="0" lang="et-EE" sz="6400" b="1" i="0" u="none" strike="noStrike" kern="1200" cap="none" spc="0" normalizeH="0" baseline="0" noProof="0" dirty="0" err="1">
                <a:ln>
                  <a:noFill/>
                </a:ln>
                <a:solidFill>
                  <a:prstClr val="white"/>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Sector</a:t>
            </a:r>
            <a:endParaRPr kumimoji="0" lang="et-EE" sz="6400" b="0" i="0" u="none" strike="noStrike" kern="1200" cap="none" spc="0" normalizeH="0" baseline="0" noProof="0" dirty="0">
              <a:ln>
                <a:noFill/>
              </a:ln>
              <a:solidFill>
                <a:prstClr val="white"/>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endParaRPr>
          </a:p>
        </p:txBody>
      </p:sp>
      <p:sp>
        <p:nvSpPr>
          <p:cNvPr id="7" name="Rectangle 6"/>
          <p:cNvSpPr/>
          <p:nvPr/>
        </p:nvSpPr>
        <p:spPr>
          <a:xfrm>
            <a:off x="431800" y="5401441"/>
            <a:ext cx="11392338"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t-EE" sz="2400" b="0" i="0" u="none" strike="noStrike" kern="1200" cap="none" spc="0" normalizeH="0" baseline="0" noProof="0" dirty="0">
                <a:ln>
                  <a:noFill/>
                </a:ln>
                <a:solidFill>
                  <a:prstClr val="white"/>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JÜRI KIVIMÄE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t-EE" sz="2400" b="0" i="0" u="none" strike="noStrike" kern="1200" cap="none" spc="0" normalizeH="0" baseline="0" noProof="0" dirty="0">
                <a:ln>
                  <a:noFill/>
                </a:ln>
                <a:solidFill>
                  <a:prstClr val="white"/>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ESTONIAN TAX AND CUSTOMS BOARD (ETCB)</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914172">
              <a:defRPr/>
            </a:pPr>
            <a:fld id="{55D3455C-CC93-40B7-810A-2FD3F67FB7F7}" type="slidenum">
              <a:rPr lang="et-EE">
                <a:solidFill>
                  <a:prstClr val="black">
                    <a:lumMod val="65000"/>
                    <a:lumOff val="35000"/>
                  </a:prstClr>
                </a:solidFill>
              </a:rPr>
              <a:pPr defTabSz="914172">
                <a:defRPr/>
              </a:pPr>
              <a:t>10</a:t>
            </a:fld>
            <a:endParaRPr lang="et-EE" dirty="0">
              <a:solidFill>
                <a:prstClr val="black">
                  <a:lumMod val="65000"/>
                  <a:lumOff val="35000"/>
                </a:prstClr>
              </a:solidFill>
            </a:endParaRPr>
          </a:p>
        </p:txBody>
      </p:sp>
      <p:pic>
        <p:nvPicPr>
          <p:cNvPr id="7" name="Picture 6" descr="A picture containing furniture, indoor, chair, clothing&#10;&#10;Description automatically generated">
            <a:extLst>
              <a:ext uri="{FF2B5EF4-FFF2-40B4-BE49-F238E27FC236}">
                <a16:creationId xmlns:a16="http://schemas.microsoft.com/office/drawing/2014/main" id="{069DC2F5-43DA-50E6-FAE5-BAE76BB1181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88" y="-835380"/>
            <a:ext cx="12185651" cy="8132705"/>
          </a:xfrm>
          <a:prstGeom prst="rect">
            <a:avLst/>
          </a:prstGeom>
        </p:spPr>
      </p:pic>
      <p:pic>
        <p:nvPicPr>
          <p:cNvPr id="11" name="Picture 10">
            <a:extLst>
              <a:ext uri="{FF2B5EF4-FFF2-40B4-BE49-F238E27FC236}">
                <a16:creationId xmlns:a16="http://schemas.microsoft.com/office/drawing/2014/main" id="{720C6506-5E90-6165-EAE3-AAA61E87015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162822" y="-484318"/>
            <a:ext cx="12353235" cy="8349755"/>
          </a:xfrm>
          <a:prstGeom prst="rect">
            <a:avLst/>
          </a:prstGeom>
        </p:spPr>
      </p:pic>
      <p:sp>
        <p:nvSpPr>
          <p:cNvPr id="12" name="Pealkiri 1">
            <a:extLst>
              <a:ext uri="{FF2B5EF4-FFF2-40B4-BE49-F238E27FC236}">
                <a16:creationId xmlns:a16="http://schemas.microsoft.com/office/drawing/2014/main" id="{A4702FEA-B82C-D9A3-23F9-B201FF3A7F5A}"/>
              </a:ext>
            </a:extLst>
          </p:cNvPr>
          <p:cNvSpPr txBox="1">
            <a:spLocks/>
          </p:cNvSpPr>
          <p:nvPr/>
        </p:nvSpPr>
        <p:spPr>
          <a:xfrm>
            <a:off x="492292" y="458813"/>
            <a:ext cx="10624685" cy="615341"/>
          </a:xfrm>
          <a:prstGeom prst="rect">
            <a:avLst/>
          </a:prstGeom>
        </p:spPr>
        <p:txBody>
          <a:bodyPr anchor="t" anchorCtr="0"/>
          <a:lstStyle>
            <a:lvl1pPr algn="l" defTabSz="914400" rtl="0" eaLnBrk="1" latinLnBrk="0" hangingPunct="1">
              <a:lnSpc>
                <a:spcPct val="90000"/>
              </a:lnSpc>
              <a:spcBef>
                <a:spcPct val="0"/>
              </a:spcBef>
              <a:buNone/>
              <a:defRPr sz="4000" kern="1200" baseline="0">
                <a:solidFill>
                  <a:srgbClr val="006EB5"/>
                </a:solidFill>
                <a:latin typeface="Roboto Condensed" pitchFamily="2" charset="0"/>
                <a:ea typeface="Roboto Cn" pitchFamily="2" charset="0"/>
                <a:cs typeface="+mj-cs"/>
              </a:defRPr>
            </a:lvl1pPr>
          </a:lstStyle>
          <a:p>
            <a:pPr algn="ctr" defTabSz="914172">
              <a:defRPr/>
            </a:pPr>
            <a:r>
              <a:rPr lang="et-EE" sz="4398" dirty="0">
                <a:solidFill>
                  <a:prstClr val="white"/>
                </a:solidFill>
                <a:effectLst>
                  <a:outerShdw blurRad="38100" dist="38100" dir="2700000" algn="tl">
                    <a:srgbClr val="000000">
                      <a:alpha val="43137"/>
                    </a:srgbClr>
                  </a:outerShdw>
                </a:effectLst>
                <a:ea typeface="Roboto Condensed" panose="02000000000000000000" pitchFamily="2" charset="0"/>
                <a:cs typeface="Malgun Gothic Semilight" panose="020B0502040204020203" pitchFamily="34" charset="-128"/>
              </a:rPr>
              <a:t>99% of </a:t>
            </a:r>
            <a:r>
              <a:rPr lang="et-EE" sz="4398" dirty="0" err="1">
                <a:solidFill>
                  <a:prstClr val="white"/>
                </a:solidFill>
                <a:effectLst>
                  <a:outerShdw blurRad="38100" dist="38100" dir="2700000" algn="tl">
                    <a:srgbClr val="000000">
                      <a:alpha val="43137"/>
                    </a:srgbClr>
                  </a:outerShdw>
                </a:effectLst>
                <a:ea typeface="Roboto Condensed" panose="02000000000000000000" pitchFamily="2" charset="0"/>
                <a:cs typeface="Malgun Gothic Semilight" panose="020B0502040204020203" pitchFamily="34" charset="-128"/>
              </a:rPr>
              <a:t>declarations</a:t>
            </a:r>
            <a:r>
              <a:rPr lang="et-EE" sz="4398" dirty="0">
                <a:solidFill>
                  <a:prstClr val="white"/>
                </a:solidFill>
                <a:effectLst>
                  <a:outerShdw blurRad="38100" dist="38100" dir="2700000" algn="tl">
                    <a:srgbClr val="000000">
                      <a:alpha val="43137"/>
                    </a:srgbClr>
                  </a:outerShdw>
                </a:effectLst>
                <a:ea typeface="Roboto Condensed" panose="02000000000000000000" pitchFamily="2" charset="0"/>
                <a:cs typeface="Malgun Gothic Semilight" panose="020B0502040204020203" pitchFamily="34" charset="-128"/>
              </a:rPr>
              <a:t> are </a:t>
            </a:r>
            <a:r>
              <a:rPr lang="et-EE" sz="4398" dirty="0" err="1">
                <a:solidFill>
                  <a:prstClr val="white"/>
                </a:solidFill>
                <a:effectLst>
                  <a:outerShdw blurRad="38100" dist="38100" dir="2700000" algn="tl">
                    <a:srgbClr val="000000">
                      <a:alpha val="43137"/>
                    </a:srgbClr>
                  </a:outerShdw>
                </a:effectLst>
                <a:ea typeface="Roboto Condensed" panose="02000000000000000000" pitchFamily="2" charset="0"/>
                <a:cs typeface="Malgun Gothic Semilight" panose="020B0502040204020203" pitchFamily="34" charset="-128"/>
              </a:rPr>
              <a:t>submitted</a:t>
            </a:r>
            <a:r>
              <a:rPr lang="et-EE" sz="4398" dirty="0">
                <a:solidFill>
                  <a:prstClr val="white"/>
                </a:solidFill>
                <a:effectLst>
                  <a:outerShdw blurRad="38100" dist="38100" dir="2700000" algn="tl">
                    <a:srgbClr val="000000">
                      <a:alpha val="43137"/>
                    </a:srgbClr>
                  </a:outerShdw>
                </a:effectLst>
                <a:ea typeface="Roboto Condensed" panose="02000000000000000000" pitchFamily="2" charset="0"/>
                <a:cs typeface="Malgun Gothic Semilight" panose="020B0502040204020203" pitchFamily="34" charset="-128"/>
              </a:rPr>
              <a:t> </a:t>
            </a:r>
            <a:r>
              <a:rPr lang="et-EE" sz="4398" dirty="0" err="1">
                <a:solidFill>
                  <a:prstClr val="white"/>
                </a:solidFill>
                <a:effectLst>
                  <a:outerShdw blurRad="38100" dist="38100" dir="2700000" algn="tl">
                    <a:srgbClr val="000000">
                      <a:alpha val="43137"/>
                    </a:srgbClr>
                  </a:outerShdw>
                </a:effectLst>
                <a:ea typeface="Roboto Condensed" panose="02000000000000000000" pitchFamily="2" charset="0"/>
                <a:cs typeface="Malgun Gothic Semilight" panose="020B0502040204020203" pitchFamily="34" charset="-128"/>
              </a:rPr>
              <a:t>digitally</a:t>
            </a:r>
            <a:br>
              <a:rPr lang="et-EE" sz="4398" dirty="0">
                <a:solidFill>
                  <a:prstClr val="white"/>
                </a:solidFill>
                <a:effectLst>
                  <a:outerShdw blurRad="38100" dist="38100" dir="2700000" algn="tl">
                    <a:srgbClr val="000000">
                      <a:alpha val="43137"/>
                    </a:srgbClr>
                  </a:outerShdw>
                </a:effectLst>
                <a:ea typeface="Roboto Condensed" panose="02000000000000000000" pitchFamily="2" charset="0"/>
                <a:cs typeface="Malgun Gothic Semilight" panose="020B0502040204020203" pitchFamily="34" charset="-128"/>
              </a:rPr>
            </a:br>
            <a:endParaRPr lang="et-EE" sz="4398" dirty="0">
              <a:solidFill>
                <a:prstClr val="white"/>
              </a:solidFill>
              <a:effectLst>
                <a:outerShdw blurRad="38100" dist="38100" dir="2700000" algn="tl">
                  <a:srgbClr val="000000">
                    <a:alpha val="43137"/>
                  </a:srgbClr>
                </a:outerShdw>
              </a:effectLst>
              <a:ea typeface="Roboto Condensed" panose="02000000000000000000" pitchFamily="2" charset="0"/>
              <a:cs typeface="Malgun Gothic Semilight" panose="020B0502040204020203" pitchFamily="34" charset="-128"/>
            </a:endParaRPr>
          </a:p>
        </p:txBody>
      </p:sp>
      <p:graphicFrame>
        <p:nvGraphicFramePr>
          <p:cNvPr id="3" name="Diagram 2">
            <a:extLst>
              <a:ext uri="{FF2B5EF4-FFF2-40B4-BE49-F238E27FC236}">
                <a16:creationId xmlns:a16="http://schemas.microsoft.com/office/drawing/2014/main" id="{FFD2D240-3579-5710-37D0-9DAF6C8D354A}"/>
              </a:ext>
            </a:extLst>
          </p:cNvPr>
          <p:cNvGraphicFramePr/>
          <p:nvPr>
            <p:extLst>
              <p:ext uri="{D42A27DB-BD31-4B8C-83A1-F6EECF244321}">
                <p14:modId xmlns:p14="http://schemas.microsoft.com/office/powerpoint/2010/main" val="2813457293"/>
              </p:ext>
            </p:extLst>
          </p:nvPr>
        </p:nvGraphicFramePr>
        <p:xfrm>
          <a:off x="1359261" y="981933"/>
          <a:ext cx="8125884" cy="541725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5" name="TextBox 4">
            <a:extLst>
              <a:ext uri="{FF2B5EF4-FFF2-40B4-BE49-F238E27FC236}">
                <a16:creationId xmlns:a16="http://schemas.microsoft.com/office/drawing/2014/main" id="{640D5F90-1651-5C3C-BA69-D61771533C66}"/>
              </a:ext>
            </a:extLst>
          </p:cNvPr>
          <p:cNvSpPr txBox="1"/>
          <p:nvPr/>
        </p:nvSpPr>
        <p:spPr>
          <a:xfrm>
            <a:off x="4217553" y="5196907"/>
            <a:ext cx="935178" cy="461665"/>
          </a:xfrm>
          <a:prstGeom prst="rect">
            <a:avLst/>
          </a:prstGeom>
          <a:noFill/>
        </p:spPr>
        <p:txBody>
          <a:bodyPr wrap="square" rtlCol="0">
            <a:spAutoFit/>
          </a:bodyPr>
          <a:lstStyle/>
          <a:p>
            <a:pPr defTabSz="914172"/>
            <a:r>
              <a:rPr lang="et-EE" sz="2400" dirty="0">
                <a:solidFill>
                  <a:prstClr val="white"/>
                </a:solidFill>
                <a:latin typeface="Roboto Condensed" panose="02000000000000000000" pitchFamily="2" charset="0"/>
                <a:ea typeface="Roboto Condensed" panose="02000000000000000000" pitchFamily="2" charset="0"/>
              </a:rPr>
              <a:t>2004</a:t>
            </a:r>
            <a:endParaRPr lang="en-US" sz="2400" dirty="0">
              <a:solidFill>
                <a:prstClr val="white"/>
              </a:solidFill>
              <a:latin typeface="Roboto Condensed" panose="02000000000000000000" pitchFamily="2" charset="0"/>
              <a:ea typeface="Roboto Condensed" panose="02000000000000000000" pitchFamily="2" charset="0"/>
            </a:endParaRPr>
          </a:p>
        </p:txBody>
      </p:sp>
      <p:sp>
        <p:nvSpPr>
          <p:cNvPr id="6" name="TextBox 5">
            <a:extLst>
              <a:ext uri="{FF2B5EF4-FFF2-40B4-BE49-F238E27FC236}">
                <a16:creationId xmlns:a16="http://schemas.microsoft.com/office/drawing/2014/main" id="{06879C78-910B-04CB-B1D3-8ED1B0EBA57C}"/>
              </a:ext>
            </a:extLst>
          </p:cNvPr>
          <p:cNvSpPr txBox="1"/>
          <p:nvPr/>
        </p:nvSpPr>
        <p:spPr>
          <a:xfrm>
            <a:off x="2706857" y="5196908"/>
            <a:ext cx="935178" cy="461665"/>
          </a:xfrm>
          <a:prstGeom prst="rect">
            <a:avLst/>
          </a:prstGeom>
          <a:noFill/>
        </p:spPr>
        <p:txBody>
          <a:bodyPr wrap="square" rtlCol="0">
            <a:spAutoFit/>
          </a:bodyPr>
          <a:lstStyle/>
          <a:p>
            <a:pPr defTabSz="914172"/>
            <a:r>
              <a:rPr lang="et-EE" sz="2400" dirty="0">
                <a:solidFill>
                  <a:prstClr val="white"/>
                </a:solidFill>
                <a:latin typeface="Roboto Condensed" panose="02000000000000000000" pitchFamily="2" charset="0"/>
                <a:ea typeface="Roboto Condensed" panose="02000000000000000000" pitchFamily="2" charset="0"/>
              </a:rPr>
              <a:t>2002</a:t>
            </a:r>
            <a:endParaRPr lang="en-US" sz="2400" dirty="0">
              <a:solidFill>
                <a:prstClr val="white"/>
              </a:solidFill>
              <a:latin typeface="Roboto Condensed" panose="02000000000000000000" pitchFamily="2" charset="0"/>
              <a:ea typeface="Roboto Condensed" panose="02000000000000000000" pitchFamily="2" charset="0"/>
            </a:endParaRPr>
          </a:p>
        </p:txBody>
      </p:sp>
      <p:sp>
        <p:nvSpPr>
          <p:cNvPr id="8" name="TextBox 7">
            <a:extLst>
              <a:ext uri="{FF2B5EF4-FFF2-40B4-BE49-F238E27FC236}">
                <a16:creationId xmlns:a16="http://schemas.microsoft.com/office/drawing/2014/main" id="{3A4B4104-3B31-9EB3-7A52-934D25DA87B9}"/>
              </a:ext>
            </a:extLst>
          </p:cNvPr>
          <p:cNvSpPr txBox="1"/>
          <p:nvPr/>
        </p:nvSpPr>
        <p:spPr>
          <a:xfrm>
            <a:off x="6104093" y="5196908"/>
            <a:ext cx="935178" cy="461665"/>
          </a:xfrm>
          <a:prstGeom prst="rect">
            <a:avLst/>
          </a:prstGeom>
          <a:noFill/>
        </p:spPr>
        <p:txBody>
          <a:bodyPr wrap="square" rtlCol="0">
            <a:spAutoFit/>
          </a:bodyPr>
          <a:lstStyle/>
          <a:p>
            <a:pPr defTabSz="914172"/>
            <a:r>
              <a:rPr lang="et-EE" sz="2400" dirty="0">
                <a:solidFill>
                  <a:prstClr val="white"/>
                </a:solidFill>
                <a:latin typeface="Roboto Condensed" panose="02000000000000000000" pitchFamily="2" charset="0"/>
                <a:ea typeface="Roboto Condensed" panose="02000000000000000000" pitchFamily="2" charset="0"/>
              </a:rPr>
              <a:t>2009</a:t>
            </a:r>
            <a:endParaRPr lang="en-US" sz="2400" dirty="0">
              <a:solidFill>
                <a:prstClr val="white"/>
              </a:solidFill>
              <a:latin typeface="Roboto Condensed" panose="02000000000000000000" pitchFamily="2" charset="0"/>
              <a:ea typeface="Roboto Condensed" panose="02000000000000000000" pitchFamily="2" charset="0"/>
            </a:endParaRPr>
          </a:p>
        </p:txBody>
      </p:sp>
      <p:sp>
        <p:nvSpPr>
          <p:cNvPr id="2" name="TextBox 1">
            <a:extLst>
              <a:ext uri="{FF2B5EF4-FFF2-40B4-BE49-F238E27FC236}">
                <a16:creationId xmlns:a16="http://schemas.microsoft.com/office/drawing/2014/main" id="{A2AD0368-6C3E-285D-BA38-B09AD51FB06A}"/>
              </a:ext>
            </a:extLst>
          </p:cNvPr>
          <p:cNvSpPr txBox="1"/>
          <p:nvPr/>
        </p:nvSpPr>
        <p:spPr>
          <a:xfrm>
            <a:off x="7990633" y="5196908"/>
            <a:ext cx="935178" cy="461665"/>
          </a:xfrm>
          <a:prstGeom prst="rect">
            <a:avLst/>
          </a:prstGeom>
          <a:noFill/>
        </p:spPr>
        <p:txBody>
          <a:bodyPr wrap="square" rtlCol="0">
            <a:spAutoFit/>
          </a:bodyPr>
          <a:lstStyle/>
          <a:p>
            <a:pPr defTabSz="914172"/>
            <a:r>
              <a:rPr lang="et-EE" sz="2400" dirty="0">
                <a:solidFill>
                  <a:prstClr val="white"/>
                </a:solidFill>
                <a:latin typeface="Roboto Condensed" panose="02000000000000000000" pitchFamily="2" charset="0"/>
                <a:ea typeface="Roboto Condensed" panose="02000000000000000000" pitchFamily="2" charset="0"/>
              </a:rPr>
              <a:t>2023</a:t>
            </a:r>
            <a:endParaRPr lang="en-US" sz="2400" dirty="0">
              <a:solidFill>
                <a:prstClr val="white"/>
              </a:solidFill>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25848480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3"/>
          <a:srcRect l="14619" t="22411" r="4582" b="8942"/>
          <a:stretch/>
        </p:blipFill>
        <p:spPr>
          <a:xfrm>
            <a:off x="-50800" y="-76200"/>
            <a:ext cx="12242800" cy="6934200"/>
          </a:xfrm>
          <a:prstGeom prst="rect">
            <a:avLst/>
          </a:prstGeom>
        </p:spPr>
      </p:pic>
      <p:grpSp>
        <p:nvGrpSpPr>
          <p:cNvPr id="3" name="Group 3"/>
          <p:cNvGrpSpPr/>
          <p:nvPr/>
        </p:nvGrpSpPr>
        <p:grpSpPr>
          <a:xfrm>
            <a:off x="-2450784" y="-4407159"/>
            <a:ext cx="14809342" cy="11265159"/>
            <a:chOff x="0" y="-47625"/>
            <a:chExt cx="5719007" cy="4342995"/>
          </a:xfrm>
        </p:grpSpPr>
        <p:sp>
          <p:nvSpPr>
            <p:cNvPr id="4" name="Freeform 4"/>
            <p:cNvSpPr/>
            <p:nvPr/>
          </p:nvSpPr>
          <p:spPr>
            <a:xfrm>
              <a:off x="902415" y="1586037"/>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60000"/>
              </a:srgbClr>
            </a:solidFill>
          </p:spPr>
          <p:txBody>
            <a:bodyPr/>
            <a:lstStyle/>
            <a:p>
              <a:endParaRPr lang="et-EE"/>
            </a:p>
          </p:txBody>
        </p:sp>
        <p:sp>
          <p:nvSpPr>
            <p:cNvPr id="5" name="TextBox 5"/>
            <p:cNvSpPr txBox="1"/>
            <p:nvPr/>
          </p:nvSpPr>
          <p:spPr>
            <a:xfrm>
              <a:off x="0" y="-47625"/>
              <a:ext cx="812800" cy="860425"/>
            </a:xfrm>
            <a:prstGeom prst="rect">
              <a:avLst/>
            </a:prstGeom>
          </p:spPr>
          <p:txBody>
            <a:bodyPr lIns="33867" tIns="33867" rIns="33867" bIns="33867" rtlCol="0" anchor="ctr"/>
            <a:lstStyle/>
            <a:p>
              <a:pPr algn="ctr">
                <a:lnSpc>
                  <a:spcPts val="1773"/>
                </a:lnSpc>
              </a:pPr>
              <a:endParaRPr lang="en-US" sz="2400">
                <a:solidFill>
                  <a:schemeClr val="bg1"/>
                </a:solidFill>
              </a:endParaRPr>
            </a:p>
          </p:txBody>
        </p:sp>
      </p:grpSp>
      <p:sp>
        <p:nvSpPr>
          <p:cNvPr id="9" name="Rectangle 8">
            <a:extLst>
              <a:ext uri="{FF2B5EF4-FFF2-40B4-BE49-F238E27FC236}">
                <a16:creationId xmlns:a16="http://schemas.microsoft.com/office/drawing/2014/main" id="{6195F6B3-CD60-FA64-A4F8-E39983D3A450}"/>
              </a:ext>
            </a:extLst>
          </p:cNvPr>
          <p:cNvSpPr/>
          <p:nvPr/>
        </p:nvSpPr>
        <p:spPr>
          <a:xfrm>
            <a:off x="744236" y="464405"/>
            <a:ext cx="5444490" cy="600164"/>
          </a:xfrm>
          <a:prstGeom prst="rect">
            <a:avLst/>
          </a:prstGeom>
        </p:spPr>
        <p:txBody>
          <a:bodyPr wrap="square">
            <a:spAutoFit/>
          </a:bodyPr>
          <a:lstStyle/>
          <a:p>
            <a:r>
              <a:rPr lang="et-EE" sz="3300" b="1" dirty="0" err="1">
                <a:solidFill>
                  <a:schemeClr val="bg1"/>
                </a:solidFill>
                <a:effectLst>
                  <a:outerShdw blurRad="38100" dist="38100" dir="2700000" algn="tl">
                    <a:srgbClr val="000000">
                      <a:alpha val="43137"/>
                    </a:srgbClr>
                  </a:outerShdw>
                </a:effectLst>
                <a:latin typeface="Roboto Condensed" panose="02000000000000000000" pitchFamily="2" charset="0"/>
                <a:ea typeface="Roboto Condensed" panose="02000000000000000000" pitchFamily="2" charset="0"/>
                <a:cs typeface="Malgun Gothic Semilight" panose="020B0502040204020203" pitchFamily="34" charset="-128"/>
              </a:rPr>
              <a:t>Data</a:t>
            </a:r>
            <a:r>
              <a:rPr lang="et-EE" sz="3300" b="1" dirty="0">
                <a:solidFill>
                  <a:schemeClr val="bg1"/>
                </a:solidFill>
                <a:effectLst>
                  <a:outerShdw blurRad="38100" dist="38100" dir="2700000" algn="tl">
                    <a:srgbClr val="000000">
                      <a:alpha val="43137"/>
                    </a:srgbClr>
                  </a:outerShdw>
                </a:effectLst>
                <a:latin typeface="Roboto Condensed" panose="02000000000000000000" pitchFamily="2" charset="0"/>
                <a:ea typeface="Roboto Condensed" panose="02000000000000000000" pitchFamily="2" charset="0"/>
                <a:cs typeface="Malgun Gothic Semilight" panose="020B0502040204020203" pitchFamily="34" charset="-128"/>
              </a:rPr>
              <a:t> Management</a:t>
            </a:r>
          </a:p>
        </p:txBody>
      </p:sp>
      <p:sp>
        <p:nvSpPr>
          <p:cNvPr id="8" name="Subtitle 2">
            <a:extLst>
              <a:ext uri="{FF2B5EF4-FFF2-40B4-BE49-F238E27FC236}">
                <a16:creationId xmlns:a16="http://schemas.microsoft.com/office/drawing/2014/main" id="{393A5F26-6807-45E1-19C3-43FA5CC0A9BE}"/>
              </a:ext>
            </a:extLst>
          </p:cNvPr>
          <p:cNvSpPr txBox="1">
            <a:spLocks/>
          </p:cNvSpPr>
          <p:nvPr/>
        </p:nvSpPr>
        <p:spPr>
          <a:xfrm>
            <a:off x="744236" y="1463544"/>
            <a:ext cx="10522226" cy="45163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45837">
              <a:lnSpc>
                <a:spcPct val="100000"/>
              </a:lnSpc>
              <a:spcBef>
                <a:spcPts val="496"/>
              </a:spcBef>
              <a:buClr>
                <a:prstClr val="white"/>
              </a:buClr>
              <a:buNone/>
              <a:tabLst>
                <a:tab pos="442686" algn="l"/>
                <a:tab pos="888521" algn="l"/>
                <a:tab pos="1334358" algn="l"/>
                <a:tab pos="1780194" algn="l"/>
                <a:tab pos="2226031" algn="l"/>
                <a:tab pos="2671867" algn="l"/>
                <a:tab pos="3117703" algn="l"/>
                <a:tab pos="3563539" algn="l"/>
                <a:tab pos="4009375" algn="l"/>
                <a:tab pos="4455212" algn="l"/>
                <a:tab pos="4901048" algn="l"/>
                <a:tab pos="5346884" algn="l"/>
                <a:tab pos="5792720" algn="l"/>
                <a:tab pos="6238556" algn="l"/>
                <a:tab pos="6684392" algn="l"/>
                <a:tab pos="7130229" algn="l"/>
                <a:tab pos="7576065" algn="l"/>
                <a:tab pos="8021901" algn="l"/>
                <a:tab pos="8467737" algn="l"/>
                <a:tab pos="8913573" algn="l"/>
              </a:tabLst>
              <a:defRPr/>
            </a:pPr>
            <a:r>
              <a:rPr kumimoji="0" lang="et-EE" sz="3200" b="0" i="0" u="none" strike="noStrike" kern="1200" cap="none" spc="0" normalizeH="0" baseline="0" noProof="0" dirty="0" err="1">
                <a:ln>
                  <a:noFill/>
                </a:ln>
                <a:solidFill>
                  <a:prstClr val="white"/>
                </a:solidFill>
                <a:effectLst/>
                <a:uLnTx/>
                <a:uFillTx/>
                <a:latin typeface="Roboto Condensed" panose="02000000000000000000" pitchFamily="2" charset="0"/>
                <a:ea typeface="Roboto Condensed" panose="02000000000000000000" pitchFamily="2" charset="0"/>
              </a:rPr>
              <a:t>Data</a:t>
            </a:r>
            <a:r>
              <a:rPr kumimoji="0" lang="et-EE" sz="3200"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rPr>
              <a:t> </a:t>
            </a:r>
            <a:r>
              <a:rPr kumimoji="0" lang="et-EE" sz="3200" b="0" i="0" u="none" strike="noStrike" kern="1200" cap="none" spc="0" normalizeH="0" baseline="0" noProof="0" dirty="0" err="1">
                <a:ln>
                  <a:noFill/>
                </a:ln>
                <a:solidFill>
                  <a:prstClr val="white"/>
                </a:solidFill>
                <a:effectLst/>
                <a:uLnTx/>
                <a:uFillTx/>
                <a:latin typeface="Roboto Condensed" panose="02000000000000000000" pitchFamily="2" charset="0"/>
                <a:ea typeface="Roboto Condensed" panose="02000000000000000000" pitchFamily="2" charset="0"/>
              </a:rPr>
              <a:t>Architecture</a:t>
            </a:r>
            <a:endParaRPr kumimoji="0" lang="et-EE" sz="3200"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endParaRPr>
          </a:p>
          <a:p>
            <a:pPr defTabSz="445837">
              <a:lnSpc>
                <a:spcPct val="100000"/>
              </a:lnSpc>
              <a:spcBef>
                <a:spcPts val="496"/>
              </a:spcBef>
              <a:buClr>
                <a:prstClr val="white"/>
              </a:buClr>
              <a:tabLst>
                <a:tab pos="442686" algn="l"/>
                <a:tab pos="888521" algn="l"/>
                <a:tab pos="1334358" algn="l"/>
                <a:tab pos="1780194" algn="l"/>
                <a:tab pos="2226031" algn="l"/>
                <a:tab pos="2671867" algn="l"/>
                <a:tab pos="3117703" algn="l"/>
                <a:tab pos="3563539" algn="l"/>
                <a:tab pos="4009375" algn="l"/>
                <a:tab pos="4455212" algn="l"/>
                <a:tab pos="4901048" algn="l"/>
                <a:tab pos="5346884" algn="l"/>
                <a:tab pos="5792720" algn="l"/>
                <a:tab pos="6238556" algn="l"/>
                <a:tab pos="6684392" algn="l"/>
                <a:tab pos="7130229" algn="l"/>
                <a:tab pos="7576065" algn="l"/>
                <a:tab pos="8021901" algn="l"/>
                <a:tab pos="8467737" algn="l"/>
                <a:tab pos="8913573" algn="l"/>
              </a:tabLst>
              <a:defRPr/>
            </a:pPr>
            <a:r>
              <a:rPr kumimoji="0" lang="et-EE" sz="2800" b="0" i="0" u="none" strike="noStrike" kern="1200" cap="none" spc="0" normalizeH="0" baseline="0" noProof="0" dirty="0" err="1">
                <a:ln>
                  <a:noFill/>
                </a:ln>
                <a:solidFill>
                  <a:prstClr val="white"/>
                </a:solidFill>
                <a:effectLst/>
                <a:uLnTx/>
                <a:uFillTx/>
                <a:latin typeface="Roboto Condensed" panose="02000000000000000000" pitchFamily="2" charset="0"/>
                <a:ea typeface="Roboto Condensed" panose="02000000000000000000" pitchFamily="2" charset="0"/>
              </a:rPr>
              <a:t>Pipelines</a:t>
            </a:r>
            <a:endParaRPr kumimoji="0" lang="et-EE" sz="2800"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endParaRPr>
          </a:p>
          <a:p>
            <a:pPr defTabSz="445837">
              <a:lnSpc>
                <a:spcPct val="100000"/>
              </a:lnSpc>
              <a:spcBef>
                <a:spcPts val="496"/>
              </a:spcBef>
              <a:buClr>
                <a:prstClr val="white"/>
              </a:buClr>
              <a:tabLst>
                <a:tab pos="442686" algn="l"/>
                <a:tab pos="888521" algn="l"/>
                <a:tab pos="1334358" algn="l"/>
                <a:tab pos="1780194" algn="l"/>
                <a:tab pos="2226031" algn="l"/>
                <a:tab pos="2671867" algn="l"/>
                <a:tab pos="3117703" algn="l"/>
                <a:tab pos="3563539" algn="l"/>
                <a:tab pos="4009375" algn="l"/>
                <a:tab pos="4455212" algn="l"/>
                <a:tab pos="4901048" algn="l"/>
                <a:tab pos="5346884" algn="l"/>
                <a:tab pos="5792720" algn="l"/>
                <a:tab pos="6238556" algn="l"/>
                <a:tab pos="6684392" algn="l"/>
                <a:tab pos="7130229" algn="l"/>
                <a:tab pos="7576065" algn="l"/>
                <a:tab pos="8021901" algn="l"/>
                <a:tab pos="8467737" algn="l"/>
                <a:tab pos="8913573" algn="l"/>
              </a:tabLst>
              <a:defRPr/>
            </a:pPr>
            <a:r>
              <a:rPr lang="et-EE" sz="2800" dirty="0" err="1">
                <a:solidFill>
                  <a:prstClr val="white"/>
                </a:solidFill>
                <a:latin typeface="Roboto Condensed" panose="02000000000000000000" pitchFamily="2" charset="0"/>
                <a:ea typeface="Roboto Condensed" panose="02000000000000000000" pitchFamily="2" charset="0"/>
              </a:rPr>
              <a:t>Data</a:t>
            </a:r>
            <a:r>
              <a:rPr lang="et-EE" sz="2800" dirty="0">
                <a:solidFill>
                  <a:prstClr val="white"/>
                </a:solidFill>
                <a:latin typeface="Roboto Condensed" panose="02000000000000000000" pitchFamily="2" charset="0"/>
                <a:ea typeface="Roboto Condensed" panose="02000000000000000000" pitchFamily="2" charset="0"/>
              </a:rPr>
              <a:t> </a:t>
            </a:r>
            <a:r>
              <a:rPr lang="et-EE" sz="2800" dirty="0" err="1">
                <a:solidFill>
                  <a:prstClr val="white"/>
                </a:solidFill>
                <a:latin typeface="Roboto Condensed" panose="02000000000000000000" pitchFamily="2" charset="0"/>
                <a:ea typeface="Roboto Condensed" panose="02000000000000000000" pitchFamily="2" charset="0"/>
              </a:rPr>
              <a:t>Warehousing</a:t>
            </a:r>
            <a:endParaRPr kumimoji="0" lang="et-EE" sz="2800"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endParaRPr>
          </a:p>
          <a:p>
            <a:pPr marL="0" indent="0" defTabSz="445837">
              <a:lnSpc>
                <a:spcPct val="100000"/>
              </a:lnSpc>
              <a:spcBef>
                <a:spcPts val="496"/>
              </a:spcBef>
              <a:buClr>
                <a:prstClr val="white"/>
              </a:buClr>
              <a:buNone/>
              <a:tabLst>
                <a:tab pos="442686" algn="l"/>
                <a:tab pos="888521" algn="l"/>
                <a:tab pos="1334358" algn="l"/>
                <a:tab pos="1780194" algn="l"/>
                <a:tab pos="2226031" algn="l"/>
                <a:tab pos="2671867" algn="l"/>
                <a:tab pos="3117703" algn="l"/>
                <a:tab pos="3563539" algn="l"/>
                <a:tab pos="4009375" algn="l"/>
                <a:tab pos="4455212" algn="l"/>
                <a:tab pos="4901048" algn="l"/>
                <a:tab pos="5346884" algn="l"/>
                <a:tab pos="5792720" algn="l"/>
                <a:tab pos="6238556" algn="l"/>
                <a:tab pos="6684392" algn="l"/>
                <a:tab pos="7130229" algn="l"/>
                <a:tab pos="7576065" algn="l"/>
                <a:tab pos="8021901" algn="l"/>
                <a:tab pos="8467737" algn="l"/>
                <a:tab pos="8913573" algn="l"/>
              </a:tabLst>
              <a:defRPr/>
            </a:pPr>
            <a:r>
              <a:rPr kumimoji="0" lang="et-EE" sz="2800" b="0" i="0" u="none" strike="noStrike" kern="1200" cap="none" spc="0" normalizeH="0" baseline="0" noProof="0" dirty="0" err="1">
                <a:ln>
                  <a:noFill/>
                </a:ln>
                <a:solidFill>
                  <a:prstClr val="white"/>
                </a:solidFill>
                <a:effectLst/>
                <a:uLnTx/>
                <a:uFillTx/>
                <a:latin typeface="Roboto Condensed" panose="02000000000000000000" pitchFamily="2" charset="0"/>
                <a:ea typeface="Roboto Condensed" panose="02000000000000000000" pitchFamily="2" charset="0"/>
              </a:rPr>
              <a:t>Data</a:t>
            </a:r>
            <a:r>
              <a:rPr kumimoji="0" lang="et-EE" sz="2800"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rPr>
              <a:t> </a:t>
            </a:r>
            <a:r>
              <a:rPr kumimoji="0" lang="et-EE" sz="2800" b="0" i="0" u="none" strike="noStrike" kern="1200" cap="none" spc="0" normalizeH="0" baseline="0" noProof="0" dirty="0" err="1">
                <a:ln>
                  <a:noFill/>
                </a:ln>
                <a:solidFill>
                  <a:prstClr val="white"/>
                </a:solidFill>
                <a:effectLst/>
                <a:uLnTx/>
                <a:uFillTx/>
                <a:latin typeface="Roboto Condensed" panose="02000000000000000000" pitchFamily="2" charset="0"/>
                <a:ea typeface="Roboto Condensed" panose="02000000000000000000" pitchFamily="2" charset="0"/>
              </a:rPr>
              <a:t>Governance</a:t>
            </a:r>
            <a:endParaRPr kumimoji="0" lang="en-US" sz="2800"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endParaRPr>
          </a:p>
          <a:p>
            <a:pPr defTabSz="445837">
              <a:lnSpc>
                <a:spcPct val="100000"/>
              </a:lnSpc>
              <a:spcBef>
                <a:spcPts val="496"/>
              </a:spcBef>
              <a:buClr>
                <a:prstClr val="white"/>
              </a:buClr>
              <a:tabLst>
                <a:tab pos="442686" algn="l"/>
                <a:tab pos="888521" algn="l"/>
                <a:tab pos="1334358" algn="l"/>
                <a:tab pos="1780194" algn="l"/>
                <a:tab pos="2226031" algn="l"/>
                <a:tab pos="2671867" algn="l"/>
                <a:tab pos="3117703" algn="l"/>
                <a:tab pos="3563539" algn="l"/>
                <a:tab pos="4009375" algn="l"/>
                <a:tab pos="4455212" algn="l"/>
                <a:tab pos="4901048" algn="l"/>
                <a:tab pos="5346884" algn="l"/>
                <a:tab pos="5792720" algn="l"/>
                <a:tab pos="6238556" algn="l"/>
                <a:tab pos="6684392" algn="l"/>
                <a:tab pos="7130229" algn="l"/>
                <a:tab pos="7576065" algn="l"/>
                <a:tab pos="8021901" algn="l"/>
                <a:tab pos="8467737" algn="l"/>
                <a:tab pos="8913573" algn="l"/>
              </a:tabLst>
              <a:defRPr/>
            </a:pPr>
            <a:r>
              <a:rPr kumimoji="0" lang="et-EE" sz="2400" b="0" i="0" u="none" strike="noStrike" kern="1200" cap="none" spc="0" normalizeH="0" baseline="0" noProof="0" dirty="0" err="1">
                <a:ln>
                  <a:noFill/>
                </a:ln>
                <a:solidFill>
                  <a:prstClr val="white"/>
                </a:solidFill>
                <a:effectLst/>
                <a:uLnTx/>
                <a:uFillTx/>
                <a:latin typeface="Roboto Condensed" panose="02000000000000000000" pitchFamily="2" charset="0"/>
                <a:ea typeface="Roboto Condensed" panose="02000000000000000000" pitchFamily="2" charset="0"/>
              </a:rPr>
              <a:t>Policies</a:t>
            </a:r>
            <a:r>
              <a:rPr kumimoji="0" lang="et-EE" sz="2400"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rPr>
              <a:t>, </a:t>
            </a:r>
            <a:r>
              <a:rPr kumimoji="0" lang="et-EE" sz="2400" b="0" i="0" u="none" strike="noStrike" kern="1200" cap="none" spc="0" normalizeH="0" baseline="0" noProof="0" dirty="0" err="1">
                <a:ln>
                  <a:noFill/>
                </a:ln>
                <a:solidFill>
                  <a:prstClr val="white"/>
                </a:solidFill>
                <a:effectLst/>
                <a:uLnTx/>
                <a:uFillTx/>
                <a:latin typeface="Roboto Condensed" panose="02000000000000000000" pitchFamily="2" charset="0"/>
                <a:ea typeface="Roboto Condensed" panose="02000000000000000000" pitchFamily="2" charset="0"/>
              </a:rPr>
              <a:t>procedures</a:t>
            </a:r>
            <a:r>
              <a:rPr kumimoji="0" lang="et-EE" sz="2400"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rPr>
              <a:t> and </a:t>
            </a:r>
            <a:r>
              <a:rPr kumimoji="0" lang="et-EE" sz="2400" b="0" i="0" u="none" strike="noStrike" kern="1200" cap="none" spc="0" normalizeH="0" baseline="0" noProof="0" dirty="0" err="1">
                <a:ln>
                  <a:noFill/>
                </a:ln>
                <a:solidFill>
                  <a:prstClr val="white"/>
                </a:solidFill>
                <a:effectLst/>
                <a:uLnTx/>
                <a:uFillTx/>
                <a:latin typeface="Roboto Condensed" panose="02000000000000000000" pitchFamily="2" charset="0"/>
                <a:ea typeface="Roboto Condensed" panose="02000000000000000000" pitchFamily="2" charset="0"/>
              </a:rPr>
              <a:t>standards</a:t>
            </a:r>
            <a:endParaRPr kumimoji="0" lang="et-EE" sz="2400"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endParaRPr>
          </a:p>
          <a:p>
            <a:pPr defTabSz="445837">
              <a:lnSpc>
                <a:spcPct val="100000"/>
              </a:lnSpc>
              <a:spcBef>
                <a:spcPts val="496"/>
              </a:spcBef>
              <a:buClr>
                <a:prstClr val="white"/>
              </a:buClr>
              <a:tabLst>
                <a:tab pos="442686" algn="l"/>
                <a:tab pos="888521" algn="l"/>
                <a:tab pos="1334358" algn="l"/>
                <a:tab pos="1780194" algn="l"/>
                <a:tab pos="2226031" algn="l"/>
                <a:tab pos="2671867" algn="l"/>
                <a:tab pos="3117703" algn="l"/>
                <a:tab pos="3563539" algn="l"/>
                <a:tab pos="4009375" algn="l"/>
                <a:tab pos="4455212" algn="l"/>
                <a:tab pos="4901048" algn="l"/>
                <a:tab pos="5346884" algn="l"/>
                <a:tab pos="5792720" algn="l"/>
                <a:tab pos="6238556" algn="l"/>
                <a:tab pos="6684392" algn="l"/>
                <a:tab pos="7130229" algn="l"/>
                <a:tab pos="7576065" algn="l"/>
                <a:tab pos="8021901" algn="l"/>
                <a:tab pos="8467737" algn="l"/>
                <a:tab pos="8913573" algn="l"/>
              </a:tabLst>
              <a:defRPr/>
            </a:pPr>
            <a:r>
              <a:rPr lang="et-EE" sz="2400" dirty="0">
                <a:solidFill>
                  <a:prstClr val="white"/>
                </a:solidFill>
                <a:latin typeface="Roboto Condensed" panose="02000000000000000000" pitchFamily="2" charset="0"/>
                <a:ea typeface="Roboto Condensed" panose="02000000000000000000" pitchFamily="2" charset="0"/>
              </a:rPr>
              <a:t>GDPR</a:t>
            </a:r>
            <a:endParaRPr kumimoji="0" lang="en-US" sz="2400"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endParaRPr>
          </a:p>
          <a:p>
            <a:pPr marL="0" indent="0" defTabSz="445837">
              <a:lnSpc>
                <a:spcPct val="100000"/>
              </a:lnSpc>
              <a:spcBef>
                <a:spcPts val="496"/>
              </a:spcBef>
              <a:buClr>
                <a:prstClr val="white"/>
              </a:buClr>
              <a:buNone/>
              <a:tabLst>
                <a:tab pos="442686" algn="l"/>
                <a:tab pos="888521" algn="l"/>
                <a:tab pos="1334358" algn="l"/>
                <a:tab pos="1780194" algn="l"/>
                <a:tab pos="2226031" algn="l"/>
                <a:tab pos="2671867" algn="l"/>
                <a:tab pos="3117703" algn="l"/>
                <a:tab pos="3563539" algn="l"/>
                <a:tab pos="4009375" algn="l"/>
                <a:tab pos="4455212" algn="l"/>
                <a:tab pos="4901048" algn="l"/>
                <a:tab pos="5346884" algn="l"/>
                <a:tab pos="5792720" algn="l"/>
                <a:tab pos="6238556" algn="l"/>
                <a:tab pos="6684392" algn="l"/>
                <a:tab pos="7130229" algn="l"/>
                <a:tab pos="7576065" algn="l"/>
                <a:tab pos="8021901" algn="l"/>
                <a:tab pos="8467737" algn="l"/>
                <a:tab pos="8913573" algn="l"/>
              </a:tabLst>
              <a:defRPr/>
            </a:pPr>
            <a:r>
              <a:rPr kumimoji="0" lang="en-US"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rPr>
              <a:t>X-road</a:t>
            </a:r>
            <a:r>
              <a:rPr kumimoji="0" lang="et-EE"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rPr>
              <a:t> </a:t>
            </a:r>
            <a:r>
              <a:rPr kumimoji="0" lang="et-EE" b="0" i="0" u="none" strike="noStrike" kern="1200" cap="none" spc="0" normalizeH="0" baseline="0" noProof="0" dirty="0" err="1">
                <a:ln>
                  <a:noFill/>
                </a:ln>
                <a:solidFill>
                  <a:prstClr val="white"/>
                </a:solidFill>
                <a:effectLst/>
                <a:uLnTx/>
                <a:uFillTx/>
                <a:latin typeface="Roboto Condensed" panose="02000000000000000000" pitchFamily="2" charset="0"/>
                <a:ea typeface="Roboto Condensed" panose="02000000000000000000" pitchFamily="2" charset="0"/>
              </a:rPr>
              <a:t>Data</a:t>
            </a:r>
            <a:r>
              <a:rPr kumimoji="0" lang="et-EE"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rPr>
              <a:t> Exchange</a:t>
            </a:r>
          </a:p>
          <a:p>
            <a:pPr defTabSz="445837">
              <a:lnSpc>
                <a:spcPct val="100000"/>
              </a:lnSpc>
              <a:spcBef>
                <a:spcPts val="496"/>
              </a:spcBef>
              <a:buClr>
                <a:prstClr val="white"/>
              </a:buClr>
              <a:tabLst>
                <a:tab pos="442686" algn="l"/>
                <a:tab pos="888521" algn="l"/>
                <a:tab pos="1334358" algn="l"/>
                <a:tab pos="1780194" algn="l"/>
                <a:tab pos="2226031" algn="l"/>
                <a:tab pos="2671867" algn="l"/>
                <a:tab pos="3117703" algn="l"/>
                <a:tab pos="3563539" algn="l"/>
                <a:tab pos="4009375" algn="l"/>
                <a:tab pos="4455212" algn="l"/>
                <a:tab pos="4901048" algn="l"/>
                <a:tab pos="5346884" algn="l"/>
                <a:tab pos="5792720" algn="l"/>
                <a:tab pos="6238556" algn="l"/>
                <a:tab pos="6684392" algn="l"/>
                <a:tab pos="7130229" algn="l"/>
                <a:tab pos="7576065" algn="l"/>
                <a:tab pos="8021901" algn="l"/>
                <a:tab pos="8467737" algn="l"/>
                <a:tab pos="8913573" algn="l"/>
              </a:tabLst>
              <a:defRPr/>
            </a:pPr>
            <a:r>
              <a:rPr kumimoji="0" lang="et-EE" sz="2400" b="0" i="0" u="none" strike="noStrike" kern="1200" cap="none" spc="0" normalizeH="0" baseline="0" noProof="0" dirty="0" err="1">
                <a:ln>
                  <a:noFill/>
                </a:ln>
                <a:solidFill>
                  <a:prstClr val="white"/>
                </a:solidFill>
                <a:effectLst/>
                <a:uLnTx/>
                <a:uFillTx/>
                <a:latin typeface="Roboto Condensed" panose="02000000000000000000" pitchFamily="2" charset="0"/>
                <a:ea typeface="Roboto Condensed" panose="02000000000000000000" pitchFamily="2" charset="0"/>
              </a:rPr>
              <a:t>unified</a:t>
            </a:r>
            <a:r>
              <a:rPr kumimoji="0" lang="et-EE" sz="2400"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rPr>
              <a:t> and </a:t>
            </a:r>
            <a:r>
              <a:rPr kumimoji="0" lang="et-EE" sz="2400" b="0" i="0" u="none" strike="noStrike" kern="1200" cap="none" spc="0" normalizeH="0" baseline="0" noProof="0" dirty="0" err="1">
                <a:ln>
                  <a:noFill/>
                </a:ln>
                <a:solidFill>
                  <a:prstClr val="white"/>
                </a:solidFill>
                <a:effectLst/>
                <a:uLnTx/>
                <a:uFillTx/>
                <a:latin typeface="Roboto Condensed" panose="02000000000000000000" pitchFamily="2" charset="0"/>
                <a:ea typeface="Roboto Condensed" panose="02000000000000000000" pitchFamily="2" charset="0"/>
              </a:rPr>
              <a:t>secure</a:t>
            </a:r>
            <a:r>
              <a:rPr kumimoji="0" lang="et-EE" sz="2400"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rPr>
              <a:t> </a:t>
            </a:r>
            <a:r>
              <a:rPr kumimoji="0" lang="en-US" sz="2400"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rPr>
              <a:t>data </a:t>
            </a:r>
            <a:r>
              <a:rPr lang="et-EE" sz="2400" dirty="0">
                <a:solidFill>
                  <a:prstClr val="white"/>
                </a:solidFill>
                <a:latin typeface="Roboto Condensed" panose="02000000000000000000" pitchFamily="2" charset="0"/>
                <a:ea typeface="Roboto Condensed" panose="02000000000000000000" pitchFamily="2" charset="0"/>
              </a:rPr>
              <a:t>e</a:t>
            </a:r>
            <a:r>
              <a:rPr kumimoji="0" lang="en-US" sz="2400" b="0" i="0" u="none" strike="noStrike" kern="1200" cap="none" spc="0" normalizeH="0" baseline="0" noProof="0" dirty="0" err="1">
                <a:ln>
                  <a:noFill/>
                </a:ln>
                <a:solidFill>
                  <a:prstClr val="white"/>
                </a:solidFill>
                <a:effectLst/>
                <a:uLnTx/>
                <a:uFillTx/>
                <a:latin typeface="Roboto Condensed" panose="02000000000000000000" pitchFamily="2" charset="0"/>
                <a:ea typeface="Roboto Condensed" panose="02000000000000000000" pitchFamily="2" charset="0"/>
              </a:rPr>
              <a:t>xchange</a:t>
            </a:r>
            <a:r>
              <a:rPr kumimoji="0" lang="en-US" sz="2400"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rPr>
              <a:t> </a:t>
            </a:r>
            <a:r>
              <a:rPr kumimoji="0" lang="et-EE" sz="2400" b="0" i="0" u="none" strike="noStrike" kern="1200" cap="none" spc="0" normalizeH="0" baseline="0" noProof="0" dirty="0" err="1">
                <a:ln>
                  <a:noFill/>
                </a:ln>
                <a:solidFill>
                  <a:prstClr val="white"/>
                </a:solidFill>
                <a:effectLst/>
                <a:uLnTx/>
                <a:uFillTx/>
                <a:latin typeface="Roboto Condensed" panose="02000000000000000000" pitchFamily="2" charset="0"/>
                <a:ea typeface="Roboto Condensed" panose="02000000000000000000" pitchFamily="2" charset="0"/>
              </a:rPr>
              <a:t>between</a:t>
            </a:r>
            <a:r>
              <a:rPr kumimoji="0" lang="et-EE" sz="2400"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rPr>
              <a:t> </a:t>
            </a:r>
            <a:r>
              <a:rPr kumimoji="0" lang="et-EE" sz="2400" b="0" i="0" u="none" strike="noStrike" kern="1200" cap="none" spc="0" normalizeH="0" baseline="0" noProof="0" dirty="0" err="1">
                <a:ln>
                  <a:noFill/>
                </a:ln>
                <a:solidFill>
                  <a:prstClr val="white"/>
                </a:solidFill>
                <a:effectLst/>
                <a:uLnTx/>
                <a:uFillTx/>
                <a:latin typeface="Roboto Condensed" panose="02000000000000000000" pitchFamily="2" charset="0"/>
                <a:ea typeface="Roboto Condensed" panose="02000000000000000000" pitchFamily="2" charset="0"/>
              </a:rPr>
              <a:t>organisations</a:t>
            </a:r>
            <a:endParaRPr kumimoji="0" lang="en-US" sz="2400"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endParaRPr>
          </a:p>
          <a:p>
            <a:pPr defTabSz="445837">
              <a:lnSpc>
                <a:spcPct val="93000"/>
              </a:lnSpc>
              <a:spcBef>
                <a:spcPts val="496"/>
              </a:spcBef>
              <a:buClr>
                <a:prstClr val="white"/>
              </a:buClr>
              <a:tabLst>
                <a:tab pos="442686" algn="l"/>
                <a:tab pos="888521" algn="l"/>
                <a:tab pos="1334358" algn="l"/>
                <a:tab pos="1780194" algn="l"/>
                <a:tab pos="2226031" algn="l"/>
                <a:tab pos="2671867" algn="l"/>
                <a:tab pos="3117703" algn="l"/>
                <a:tab pos="3563539" algn="l"/>
                <a:tab pos="4009375" algn="l"/>
                <a:tab pos="4455212" algn="l"/>
                <a:tab pos="4901048" algn="l"/>
                <a:tab pos="5346884" algn="l"/>
                <a:tab pos="5792720" algn="l"/>
                <a:tab pos="6238556" algn="l"/>
                <a:tab pos="6684392" algn="l"/>
                <a:tab pos="7130229" algn="l"/>
                <a:tab pos="7576065" algn="l"/>
                <a:tab pos="8021901" algn="l"/>
                <a:tab pos="8467737" algn="l"/>
                <a:tab pos="8913573" algn="l"/>
              </a:tabLst>
              <a:defRPr/>
            </a:pPr>
            <a:endParaRPr kumimoji="0" lang="et-EE" sz="2400"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endParaRPr>
          </a:p>
          <a:p>
            <a:pPr defTabSz="445837">
              <a:lnSpc>
                <a:spcPct val="93000"/>
              </a:lnSpc>
              <a:spcBef>
                <a:spcPts val="496"/>
              </a:spcBef>
              <a:buClr>
                <a:prstClr val="white"/>
              </a:buClr>
              <a:tabLst>
                <a:tab pos="442686" algn="l"/>
                <a:tab pos="888521" algn="l"/>
                <a:tab pos="1334358" algn="l"/>
                <a:tab pos="1780194" algn="l"/>
                <a:tab pos="2226031" algn="l"/>
                <a:tab pos="2671867" algn="l"/>
                <a:tab pos="3117703" algn="l"/>
                <a:tab pos="3563539" algn="l"/>
                <a:tab pos="4009375" algn="l"/>
                <a:tab pos="4455212" algn="l"/>
                <a:tab pos="4901048" algn="l"/>
                <a:tab pos="5346884" algn="l"/>
                <a:tab pos="5792720" algn="l"/>
                <a:tab pos="6238556" algn="l"/>
                <a:tab pos="6684392" algn="l"/>
                <a:tab pos="7130229" algn="l"/>
                <a:tab pos="7576065" algn="l"/>
                <a:tab pos="8021901" algn="l"/>
                <a:tab pos="8467737" algn="l"/>
                <a:tab pos="8913573" algn="l"/>
              </a:tabLst>
              <a:defRPr/>
            </a:pPr>
            <a:endParaRPr lang="et-EE" sz="2400" dirty="0">
              <a:solidFill>
                <a:prstClr val="white"/>
              </a:solidFill>
              <a:latin typeface="Roboto Condensed" panose="02000000000000000000" pitchFamily="2" charset="0"/>
              <a:ea typeface="Roboto Condensed" panose="02000000000000000000" pitchFamily="2" charset="0"/>
            </a:endParaRPr>
          </a:p>
          <a:p>
            <a:pPr defTabSz="445837">
              <a:lnSpc>
                <a:spcPct val="93000"/>
              </a:lnSpc>
              <a:spcBef>
                <a:spcPts val="496"/>
              </a:spcBef>
              <a:buClr>
                <a:prstClr val="white"/>
              </a:buClr>
              <a:tabLst>
                <a:tab pos="442686" algn="l"/>
                <a:tab pos="888521" algn="l"/>
                <a:tab pos="1334358" algn="l"/>
                <a:tab pos="1780194" algn="l"/>
                <a:tab pos="2226031" algn="l"/>
                <a:tab pos="2671867" algn="l"/>
                <a:tab pos="3117703" algn="l"/>
                <a:tab pos="3563539" algn="l"/>
                <a:tab pos="4009375" algn="l"/>
                <a:tab pos="4455212" algn="l"/>
                <a:tab pos="4901048" algn="l"/>
                <a:tab pos="5346884" algn="l"/>
                <a:tab pos="5792720" algn="l"/>
                <a:tab pos="6238556" algn="l"/>
                <a:tab pos="6684392" algn="l"/>
                <a:tab pos="7130229" algn="l"/>
                <a:tab pos="7576065" algn="l"/>
                <a:tab pos="8021901" algn="l"/>
                <a:tab pos="8467737" algn="l"/>
                <a:tab pos="8913573" algn="l"/>
              </a:tabLst>
              <a:defRPr/>
            </a:pPr>
            <a:endParaRPr kumimoji="0" lang="en-US" sz="2800"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19584200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3"/>
          <a:srcRect l="14619" t="22411" r="4582" b="8942"/>
          <a:stretch/>
        </p:blipFill>
        <p:spPr>
          <a:xfrm>
            <a:off x="-50800" y="-76200"/>
            <a:ext cx="12242800" cy="6934200"/>
          </a:xfrm>
          <a:prstGeom prst="rect">
            <a:avLst/>
          </a:prstGeom>
        </p:spPr>
      </p:pic>
      <p:grpSp>
        <p:nvGrpSpPr>
          <p:cNvPr id="3" name="Group 3"/>
          <p:cNvGrpSpPr/>
          <p:nvPr/>
        </p:nvGrpSpPr>
        <p:grpSpPr>
          <a:xfrm>
            <a:off x="-2387600" y="-4407159"/>
            <a:ext cx="14809342" cy="11265159"/>
            <a:chOff x="0" y="-47625"/>
            <a:chExt cx="5719007" cy="4342995"/>
          </a:xfrm>
        </p:grpSpPr>
        <p:sp>
          <p:nvSpPr>
            <p:cNvPr id="4" name="Freeform 4"/>
            <p:cNvSpPr/>
            <p:nvPr/>
          </p:nvSpPr>
          <p:spPr>
            <a:xfrm>
              <a:off x="902415" y="1586037"/>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60000"/>
              </a:srgbClr>
            </a:solidFill>
          </p:spPr>
          <p:txBody>
            <a:bodyPr/>
            <a:lstStyle/>
            <a:p>
              <a:endParaRPr lang="et-EE"/>
            </a:p>
          </p:txBody>
        </p:sp>
        <p:sp>
          <p:nvSpPr>
            <p:cNvPr id="5" name="TextBox 5"/>
            <p:cNvSpPr txBox="1"/>
            <p:nvPr/>
          </p:nvSpPr>
          <p:spPr>
            <a:xfrm>
              <a:off x="0" y="-47625"/>
              <a:ext cx="812800" cy="860425"/>
            </a:xfrm>
            <a:prstGeom prst="rect">
              <a:avLst/>
            </a:prstGeom>
          </p:spPr>
          <p:txBody>
            <a:bodyPr lIns="33867" tIns="33867" rIns="33867" bIns="33867" rtlCol="0" anchor="ctr"/>
            <a:lstStyle/>
            <a:p>
              <a:pPr algn="ctr">
                <a:lnSpc>
                  <a:spcPts val="1773"/>
                </a:lnSpc>
              </a:pPr>
              <a:endParaRPr lang="en-US" sz="2400">
                <a:solidFill>
                  <a:schemeClr val="bg1"/>
                </a:solidFill>
              </a:endParaRPr>
            </a:p>
          </p:txBody>
        </p:sp>
      </p:grpSp>
      <p:sp>
        <p:nvSpPr>
          <p:cNvPr id="12" name="Rectangle 11">
            <a:extLst>
              <a:ext uri="{FF2B5EF4-FFF2-40B4-BE49-F238E27FC236}">
                <a16:creationId xmlns:a16="http://schemas.microsoft.com/office/drawing/2014/main" id="{ED93CD6F-6AD5-F5F7-157D-3E71B81820F9}"/>
              </a:ext>
            </a:extLst>
          </p:cNvPr>
          <p:cNvSpPr/>
          <p:nvPr/>
        </p:nvSpPr>
        <p:spPr>
          <a:xfrm>
            <a:off x="744236" y="464405"/>
            <a:ext cx="5444490" cy="600164"/>
          </a:xfrm>
          <a:prstGeom prst="rect">
            <a:avLst/>
          </a:prstGeom>
        </p:spPr>
        <p:txBody>
          <a:bodyPr wrap="square">
            <a:spAutoFit/>
          </a:bodyPr>
          <a:lstStyle/>
          <a:p>
            <a:r>
              <a:rPr lang="et-EE" sz="3300" b="1" dirty="0">
                <a:solidFill>
                  <a:schemeClr val="bg1"/>
                </a:solidFill>
                <a:effectLst>
                  <a:outerShdw blurRad="38100" dist="38100" dir="2700000" algn="tl">
                    <a:srgbClr val="000000">
                      <a:alpha val="43137"/>
                    </a:srgbClr>
                  </a:outerShdw>
                </a:effectLst>
                <a:latin typeface="Roboto Condensed" panose="02000000000000000000" pitchFamily="2" charset="0"/>
                <a:ea typeface="Roboto Condensed" panose="02000000000000000000" pitchFamily="2" charset="0"/>
                <a:cs typeface="Malgun Gothic Semilight" panose="020B0502040204020203" pitchFamily="34" charset="-128"/>
              </a:rPr>
              <a:t>AI in </a:t>
            </a:r>
            <a:r>
              <a:rPr lang="et-EE" sz="3300" b="1" dirty="0" err="1">
                <a:solidFill>
                  <a:schemeClr val="bg1"/>
                </a:solidFill>
                <a:effectLst>
                  <a:outerShdw blurRad="38100" dist="38100" dir="2700000" algn="tl">
                    <a:srgbClr val="000000">
                      <a:alpha val="43137"/>
                    </a:srgbClr>
                  </a:outerShdw>
                </a:effectLst>
                <a:latin typeface="Roboto Condensed" panose="02000000000000000000" pitchFamily="2" charset="0"/>
                <a:ea typeface="Roboto Condensed" panose="02000000000000000000" pitchFamily="2" charset="0"/>
                <a:cs typeface="Malgun Gothic Semilight" panose="020B0502040204020203" pitchFamily="34" charset="-128"/>
              </a:rPr>
              <a:t>Public</a:t>
            </a:r>
            <a:r>
              <a:rPr lang="et-EE" sz="3300" b="1" dirty="0">
                <a:solidFill>
                  <a:schemeClr val="bg1"/>
                </a:solidFill>
                <a:effectLst>
                  <a:outerShdw blurRad="38100" dist="38100" dir="2700000" algn="tl">
                    <a:srgbClr val="000000">
                      <a:alpha val="43137"/>
                    </a:srgbClr>
                  </a:outerShdw>
                </a:effectLst>
                <a:latin typeface="Roboto Condensed" panose="02000000000000000000" pitchFamily="2" charset="0"/>
                <a:ea typeface="Roboto Condensed" panose="02000000000000000000" pitchFamily="2" charset="0"/>
                <a:cs typeface="Malgun Gothic Semilight" panose="020B0502040204020203" pitchFamily="34" charset="-128"/>
              </a:rPr>
              <a:t> </a:t>
            </a:r>
            <a:r>
              <a:rPr lang="et-EE" sz="3300" b="1" dirty="0" err="1">
                <a:solidFill>
                  <a:schemeClr val="bg1"/>
                </a:solidFill>
                <a:effectLst>
                  <a:outerShdw blurRad="38100" dist="38100" dir="2700000" algn="tl">
                    <a:srgbClr val="000000">
                      <a:alpha val="43137"/>
                    </a:srgbClr>
                  </a:outerShdw>
                </a:effectLst>
                <a:latin typeface="Roboto Condensed" panose="02000000000000000000" pitchFamily="2" charset="0"/>
                <a:ea typeface="Roboto Condensed" panose="02000000000000000000" pitchFamily="2" charset="0"/>
                <a:cs typeface="Malgun Gothic Semilight" panose="020B0502040204020203" pitchFamily="34" charset="-128"/>
              </a:rPr>
              <a:t>Sector</a:t>
            </a:r>
            <a:endParaRPr lang="et-EE" sz="3300" b="1" dirty="0">
              <a:solidFill>
                <a:schemeClr val="bg1"/>
              </a:solidFill>
              <a:effectLst>
                <a:outerShdw blurRad="38100" dist="38100" dir="2700000" algn="tl">
                  <a:srgbClr val="000000">
                    <a:alpha val="43137"/>
                  </a:srgbClr>
                </a:outerShdw>
              </a:effectLst>
              <a:latin typeface="Roboto Condensed" panose="02000000000000000000" pitchFamily="2" charset="0"/>
              <a:ea typeface="Roboto Condensed" panose="02000000000000000000" pitchFamily="2" charset="0"/>
              <a:cs typeface="Malgun Gothic Semilight" panose="020B0502040204020203" pitchFamily="34" charset="-128"/>
            </a:endParaRPr>
          </a:p>
        </p:txBody>
      </p:sp>
      <p:sp>
        <p:nvSpPr>
          <p:cNvPr id="13" name="Subtitle 2">
            <a:extLst>
              <a:ext uri="{FF2B5EF4-FFF2-40B4-BE49-F238E27FC236}">
                <a16:creationId xmlns:a16="http://schemas.microsoft.com/office/drawing/2014/main" id="{558134BF-1524-AE44-04C3-3110F8ED1964}"/>
              </a:ext>
            </a:extLst>
          </p:cNvPr>
          <p:cNvSpPr txBox="1">
            <a:spLocks/>
          </p:cNvSpPr>
          <p:nvPr/>
        </p:nvSpPr>
        <p:spPr>
          <a:xfrm>
            <a:off x="744236" y="1877200"/>
            <a:ext cx="10522226" cy="45163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45837">
              <a:lnSpc>
                <a:spcPct val="150000"/>
              </a:lnSpc>
              <a:spcBef>
                <a:spcPts val="496"/>
              </a:spcBef>
              <a:buClr>
                <a:prstClr val="white"/>
              </a:buClr>
              <a:buNone/>
              <a:tabLst>
                <a:tab pos="442686" algn="l"/>
                <a:tab pos="888521" algn="l"/>
                <a:tab pos="1334358" algn="l"/>
                <a:tab pos="1780194" algn="l"/>
                <a:tab pos="2226031" algn="l"/>
                <a:tab pos="2671867" algn="l"/>
                <a:tab pos="3117703" algn="l"/>
                <a:tab pos="3563539" algn="l"/>
                <a:tab pos="4009375" algn="l"/>
                <a:tab pos="4455212" algn="l"/>
                <a:tab pos="4901048" algn="l"/>
                <a:tab pos="5346884" algn="l"/>
                <a:tab pos="5792720" algn="l"/>
                <a:tab pos="6238556" algn="l"/>
                <a:tab pos="6684392" algn="l"/>
                <a:tab pos="7130229" algn="l"/>
                <a:tab pos="7576065" algn="l"/>
                <a:tab pos="8021901" algn="l"/>
                <a:tab pos="8467737" algn="l"/>
                <a:tab pos="8913573" algn="l"/>
              </a:tabLst>
              <a:defRPr/>
            </a:pPr>
            <a:r>
              <a:rPr lang="en-US" dirty="0">
                <a:solidFill>
                  <a:prstClr val="white"/>
                </a:solidFill>
                <a:latin typeface="Roboto Condensed" panose="02000000000000000000" pitchFamily="2" charset="0"/>
                <a:ea typeface="Roboto Condensed" panose="02000000000000000000" pitchFamily="2" charset="0"/>
              </a:rPr>
              <a:t>Kratt – practical applications based on AI </a:t>
            </a:r>
            <a:r>
              <a:rPr lang="en-US" dirty="0" err="1">
                <a:solidFill>
                  <a:prstClr val="white"/>
                </a:solidFill>
                <a:latin typeface="Roboto Condensed" panose="02000000000000000000" pitchFamily="2" charset="0"/>
                <a:ea typeface="Roboto Condensed" panose="02000000000000000000" pitchFamily="2" charset="0"/>
              </a:rPr>
              <a:t>technolog</a:t>
            </a:r>
            <a:r>
              <a:rPr lang="et-EE" dirty="0">
                <a:solidFill>
                  <a:prstClr val="white"/>
                </a:solidFill>
                <a:latin typeface="Roboto Condensed" panose="02000000000000000000" pitchFamily="2" charset="0"/>
                <a:ea typeface="Roboto Condensed" panose="02000000000000000000" pitchFamily="2" charset="0"/>
              </a:rPr>
              <a:t>y</a:t>
            </a:r>
            <a:r>
              <a:rPr lang="en-US" dirty="0">
                <a:solidFill>
                  <a:prstClr val="white"/>
                </a:solidFill>
                <a:latin typeface="Roboto Condensed" panose="02000000000000000000" pitchFamily="2" charset="0"/>
                <a:ea typeface="Roboto Condensed" panose="02000000000000000000" pitchFamily="2" charset="0"/>
              </a:rPr>
              <a:t>.</a:t>
            </a:r>
          </a:p>
          <a:p>
            <a:pPr defTabSz="445837">
              <a:lnSpc>
                <a:spcPct val="150000"/>
              </a:lnSpc>
              <a:spcBef>
                <a:spcPts val="496"/>
              </a:spcBef>
              <a:buClr>
                <a:prstClr val="white"/>
              </a:buClr>
              <a:tabLst>
                <a:tab pos="442686" algn="l"/>
                <a:tab pos="888521" algn="l"/>
                <a:tab pos="1334358" algn="l"/>
                <a:tab pos="1780194" algn="l"/>
                <a:tab pos="2226031" algn="l"/>
                <a:tab pos="2671867" algn="l"/>
                <a:tab pos="3117703" algn="l"/>
                <a:tab pos="3563539" algn="l"/>
                <a:tab pos="4009375" algn="l"/>
                <a:tab pos="4455212" algn="l"/>
                <a:tab pos="4901048" algn="l"/>
                <a:tab pos="5346884" algn="l"/>
                <a:tab pos="5792720" algn="l"/>
                <a:tab pos="6238556" algn="l"/>
                <a:tab pos="6684392" algn="l"/>
                <a:tab pos="7130229" algn="l"/>
                <a:tab pos="7576065" algn="l"/>
                <a:tab pos="8021901" algn="l"/>
                <a:tab pos="8467737" algn="l"/>
                <a:tab pos="8913573" algn="l"/>
              </a:tabLst>
              <a:defRPr/>
            </a:pPr>
            <a:r>
              <a:rPr lang="et-EE" dirty="0" err="1">
                <a:solidFill>
                  <a:prstClr val="white"/>
                </a:solidFill>
                <a:latin typeface="Roboto Condensed" panose="02000000000000000000" pitchFamily="2" charset="0"/>
                <a:ea typeface="Roboto Condensed" panose="02000000000000000000" pitchFamily="2" charset="0"/>
              </a:rPr>
              <a:t>To</a:t>
            </a:r>
            <a:r>
              <a:rPr lang="en-US" dirty="0" err="1">
                <a:solidFill>
                  <a:prstClr val="white"/>
                </a:solidFill>
                <a:latin typeface="Roboto Condensed" panose="02000000000000000000" pitchFamily="2" charset="0"/>
                <a:ea typeface="Roboto Condensed" panose="02000000000000000000" pitchFamily="2" charset="0"/>
              </a:rPr>
              <a:t>ol</a:t>
            </a:r>
            <a:r>
              <a:rPr lang="en-US" dirty="0">
                <a:solidFill>
                  <a:prstClr val="white"/>
                </a:solidFill>
                <a:latin typeface="Roboto Condensed" panose="02000000000000000000" pitchFamily="2" charset="0"/>
                <a:ea typeface="Roboto Condensed" panose="02000000000000000000" pitchFamily="2" charset="0"/>
              </a:rPr>
              <a:t> </a:t>
            </a:r>
            <a:r>
              <a:rPr lang="et-EE" dirty="0" err="1">
                <a:solidFill>
                  <a:prstClr val="white"/>
                </a:solidFill>
                <a:latin typeface="Roboto Condensed" panose="02000000000000000000" pitchFamily="2" charset="0"/>
                <a:ea typeface="Roboto Condensed" panose="02000000000000000000" pitchFamily="2" charset="0"/>
              </a:rPr>
              <a:t>that</a:t>
            </a:r>
            <a:r>
              <a:rPr lang="et-EE" dirty="0">
                <a:solidFill>
                  <a:prstClr val="white"/>
                </a:solidFill>
                <a:latin typeface="Roboto Condensed" panose="02000000000000000000" pitchFamily="2" charset="0"/>
                <a:ea typeface="Roboto Condensed" panose="02000000000000000000" pitchFamily="2" charset="0"/>
              </a:rPr>
              <a:t> </a:t>
            </a:r>
            <a:r>
              <a:rPr lang="en-US" dirty="0">
                <a:solidFill>
                  <a:prstClr val="white"/>
                </a:solidFill>
                <a:latin typeface="Roboto Condensed" panose="02000000000000000000" pitchFamily="2" charset="0"/>
                <a:ea typeface="Roboto Condensed" panose="02000000000000000000" pitchFamily="2" charset="0"/>
              </a:rPr>
              <a:t>saves time</a:t>
            </a:r>
            <a:r>
              <a:rPr lang="et-EE" dirty="0">
                <a:solidFill>
                  <a:prstClr val="white"/>
                </a:solidFill>
                <a:latin typeface="Roboto Condensed" panose="02000000000000000000" pitchFamily="2" charset="0"/>
                <a:ea typeface="Roboto Condensed" panose="02000000000000000000" pitchFamily="2" charset="0"/>
              </a:rPr>
              <a:t> </a:t>
            </a:r>
            <a:r>
              <a:rPr lang="et-EE" dirty="0" err="1">
                <a:solidFill>
                  <a:prstClr val="white"/>
                </a:solidFill>
                <a:latin typeface="Roboto Condensed" panose="02000000000000000000" pitchFamily="2" charset="0"/>
                <a:ea typeface="Roboto Condensed" panose="02000000000000000000" pitchFamily="2" charset="0"/>
              </a:rPr>
              <a:t>or</a:t>
            </a:r>
            <a:r>
              <a:rPr lang="et-EE" dirty="0">
                <a:solidFill>
                  <a:prstClr val="white"/>
                </a:solidFill>
                <a:latin typeface="Roboto Condensed" panose="02000000000000000000" pitchFamily="2" charset="0"/>
                <a:ea typeface="Roboto Condensed" panose="02000000000000000000" pitchFamily="2" charset="0"/>
              </a:rPr>
              <a:t> </a:t>
            </a:r>
            <a:r>
              <a:rPr lang="et-EE" dirty="0" err="1">
                <a:solidFill>
                  <a:prstClr val="white"/>
                </a:solidFill>
                <a:latin typeface="Roboto Condensed" panose="02000000000000000000" pitchFamily="2" charset="0"/>
                <a:ea typeface="Roboto Condensed" panose="02000000000000000000" pitchFamily="2" charset="0"/>
              </a:rPr>
              <a:t>supports</a:t>
            </a:r>
            <a:r>
              <a:rPr lang="et-EE" dirty="0">
                <a:solidFill>
                  <a:prstClr val="white"/>
                </a:solidFill>
                <a:latin typeface="Roboto Condensed" panose="02000000000000000000" pitchFamily="2" charset="0"/>
                <a:ea typeface="Roboto Condensed" panose="02000000000000000000" pitchFamily="2" charset="0"/>
              </a:rPr>
              <a:t> </a:t>
            </a:r>
            <a:r>
              <a:rPr lang="et-EE" dirty="0" err="1">
                <a:solidFill>
                  <a:prstClr val="white"/>
                </a:solidFill>
                <a:latin typeface="Roboto Condensed" panose="02000000000000000000" pitchFamily="2" charset="0"/>
                <a:ea typeface="Roboto Condensed" panose="02000000000000000000" pitchFamily="2" charset="0"/>
              </a:rPr>
              <a:t>decision-making</a:t>
            </a:r>
            <a:endParaRPr lang="et-EE" dirty="0">
              <a:solidFill>
                <a:prstClr val="white"/>
              </a:solidFill>
              <a:latin typeface="Roboto Condensed" panose="02000000000000000000" pitchFamily="2" charset="0"/>
              <a:ea typeface="Roboto Condensed" panose="02000000000000000000" pitchFamily="2" charset="0"/>
            </a:endParaRPr>
          </a:p>
          <a:p>
            <a:pPr defTabSz="445837">
              <a:lnSpc>
                <a:spcPct val="150000"/>
              </a:lnSpc>
              <a:spcBef>
                <a:spcPts val="496"/>
              </a:spcBef>
              <a:buClr>
                <a:prstClr val="white"/>
              </a:buClr>
              <a:tabLst>
                <a:tab pos="442686" algn="l"/>
                <a:tab pos="888521" algn="l"/>
                <a:tab pos="1334358" algn="l"/>
                <a:tab pos="1780194" algn="l"/>
                <a:tab pos="2226031" algn="l"/>
                <a:tab pos="2671867" algn="l"/>
                <a:tab pos="3117703" algn="l"/>
                <a:tab pos="3563539" algn="l"/>
                <a:tab pos="4009375" algn="l"/>
                <a:tab pos="4455212" algn="l"/>
                <a:tab pos="4901048" algn="l"/>
                <a:tab pos="5346884" algn="l"/>
                <a:tab pos="5792720" algn="l"/>
                <a:tab pos="6238556" algn="l"/>
                <a:tab pos="6684392" algn="l"/>
                <a:tab pos="7130229" algn="l"/>
                <a:tab pos="7576065" algn="l"/>
                <a:tab pos="8021901" algn="l"/>
                <a:tab pos="8467737" algn="l"/>
                <a:tab pos="8913573" algn="l"/>
              </a:tabLst>
              <a:defRPr/>
            </a:pPr>
            <a:r>
              <a:rPr lang="et-EE" dirty="0">
                <a:solidFill>
                  <a:prstClr val="white"/>
                </a:solidFill>
                <a:latin typeface="Roboto Condensed" panose="02000000000000000000" pitchFamily="2" charset="0"/>
                <a:ea typeface="Roboto Condensed" panose="02000000000000000000" pitchFamily="2" charset="0"/>
              </a:rPr>
              <a:t>N</a:t>
            </a:r>
            <a:r>
              <a:rPr lang="en-US" dirty="0" err="1">
                <a:solidFill>
                  <a:prstClr val="white"/>
                </a:solidFill>
                <a:latin typeface="Roboto Condensed" panose="02000000000000000000" pitchFamily="2" charset="0"/>
                <a:ea typeface="Roboto Condensed" panose="02000000000000000000" pitchFamily="2" charset="0"/>
              </a:rPr>
              <a:t>atural</a:t>
            </a:r>
            <a:r>
              <a:rPr lang="en-US" dirty="0">
                <a:solidFill>
                  <a:prstClr val="white"/>
                </a:solidFill>
                <a:latin typeface="Roboto Condensed" panose="02000000000000000000" pitchFamily="2" charset="0"/>
                <a:ea typeface="Roboto Condensed" panose="02000000000000000000" pitchFamily="2" charset="0"/>
              </a:rPr>
              <a:t> language processing</a:t>
            </a:r>
          </a:p>
          <a:p>
            <a:pPr defTabSz="445837">
              <a:lnSpc>
                <a:spcPct val="150000"/>
              </a:lnSpc>
              <a:spcBef>
                <a:spcPts val="496"/>
              </a:spcBef>
              <a:buClr>
                <a:prstClr val="white"/>
              </a:buClr>
              <a:tabLst>
                <a:tab pos="442686" algn="l"/>
                <a:tab pos="888521" algn="l"/>
                <a:tab pos="1334358" algn="l"/>
                <a:tab pos="1780194" algn="l"/>
                <a:tab pos="2226031" algn="l"/>
                <a:tab pos="2671867" algn="l"/>
                <a:tab pos="3117703" algn="l"/>
                <a:tab pos="3563539" algn="l"/>
                <a:tab pos="4009375" algn="l"/>
                <a:tab pos="4455212" algn="l"/>
                <a:tab pos="4901048" algn="l"/>
                <a:tab pos="5346884" algn="l"/>
                <a:tab pos="5792720" algn="l"/>
                <a:tab pos="6238556" algn="l"/>
                <a:tab pos="6684392" algn="l"/>
                <a:tab pos="7130229" algn="l"/>
                <a:tab pos="7576065" algn="l"/>
                <a:tab pos="8021901" algn="l"/>
                <a:tab pos="8467737" algn="l"/>
                <a:tab pos="8913573" algn="l"/>
              </a:tabLst>
              <a:defRPr/>
            </a:pPr>
            <a:r>
              <a:rPr lang="et-EE" dirty="0" err="1">
                <a:solidFill>
                  <a:prstClr val="white"/>
                </a:solidFill>
                <a:latin typeface="Roboto Condensed" panose="02000000000000000000" pitchFamily="2" charset="0"/>
                <a:ea typeface="Roboto Condensed" panose="02000000000000000000" pitchFamily="2" charset="0"/>
              </a:rPr>
              <a:t>Machine</a:t>
            </a:r>
            <a:r>
              <a:rPr lang="et-EE" dirty="0">
                <a:solidFill>
                  <a:prstClr val="white"/>
                </a:solidFill>
                <a:latin typeface="Roboto Condensed" panose="02000000000000000000" pitchFamily="2" charset="0"/>
                <a:ea typeface="Roboto Condensed" panose="02000000000000000000" pitchFamily="2" charset="0"/>
              </a:rPr>
              <a:t> t</a:t>
            </a:r>
            <a:r>
              <a:rPr lang="en-US" dirty="0" err="1">
                <a:solidFill>
                  <a:prstClr val="white"/>
                </a:solidFill>
                <a:latin typeface="Roboto Condensed" panose="02000000000000000000" pitchFamily="2" charset="0"/>
                <a:ea typeface="Roboto Condensed" panose="02000000000000000000" pitchFamily="2" charset="0"/>
              </a:rPr>
              <a:t>ranslation</a:t>
            </a:r>
            <a:endParaRPr lang="en-US" dirty="0">
              <a:solidFill>
                <a:prstClr val="white"/>
              </a:solidFill>
              <a:latin typeface="Roboto Condensed" panose="02000000000000000000" pitchFamily="2" charset="0"/>
              <a:ea typeface="Roboto Condensed" panose="02000000000000000000" pitchFamily="2" charset="0"/>
            </a:endParaRPr>
          </a:p>
          <a:p>
            <a:pPr defTabSz="445837">
              <a:lnSpc>
                <a:spcPct val="150000"/>
              </a:lnSpc>
              <a:spcBef>
                <a:spcPts val="496"/>
              </a:spcBef>
              <a:buClr>
                <a:prstClr val="white"/>
              </a:buClr>
              <a:tabLst>
                <a:tab pos="442686" algn="l"/>
                <a:tab pos="888521" algn="l"/>
                <a:tab pos="1334358" algn="l"/>
                <a:tab pos="1780194" algn="l"/>
                <a:tab pos="2226031" algn="l"/>
                <a:tab pos="2671867" algn="l"/>
                <a:tab pos="3117703" algn="l"/>
                <a:tab pos="3563539" algn="l"/>
                <a:tab pos="4009375" algn="l"/>
                <a:tab pos="4455212" algn="l"/>
                <a:tab pos="4901048" algn="l"/>
                <a:tab pos="5346884" algn="l"/>
                <a:tab pos="5792720" algn="l"/>
                <a:tab pos="6238556" algn="l"/>
                <a:tab pos="6684392" algn="l"/>
                <a:tab pos="7130229" algn="l"/>
                <a:tab pos="7576065" algn="l"/>
                <a:tab pos="8021901" algn="l"/>
                <a:tab pos="8467737" algn="l"/>
                <a:tab pos="8913573" algn="l"/>
              </a:tabLst>
              <a:defRPr/>
            </a:pPr>
            <a:r>
              <a:rPr lang="et-EE" dirty="0">
                <a:solidFill>
                  <a:prstClr val="white"/>
                </a:solidFill>
                <a:latin typeface="Roboto Condensed" panose="02000000000000000000" pitchFamily="2" charset="0"/>
                <a:ea typeface="Roboto Condensed" panose="02000000000000000000" pitchFamily="2" charset="0"/>
              </a:rPr>
              <a:t>A</a:t>
            </a:r>
            <a:r>
              <a:rPr lang="en-US" dirty="0" err="1">
                <a:solidFill>
                  <a:prstClr val="white"/>
                </a:solidFill>
                <a:latin typeface="Roboto Condensed" panose="02000000000000000000" pitchFamily="2" charset="0"/>
                <a:ea typeface="Roboto Condensed" panose="02000000000000000000" pitchFamily="2" charset="0"/>
              </a:rPr>
              <a:t>udio</a:t>
            </a:r>
            <a:r>
              <a:rPr lang="en-US" dirty="0">
                <a:solidFill>
                  <a:prstClr val="white"/>
                </a:solidFill>
                <a:latin typeface="Roboto Condensed" panose="02000000000000000000" pitchFamily="2" charset="0"/>
                <a:ea typeface="Roboto Condensed" panose="02000000000000000000" pitchFamily="2" charset="0"/>
              </a:rPr>
              <a:t> transcription</a:t>
            </a:r>
          </a:p>
          <a:p>
            <a:pPr defTabSz="445837">
              <a:lnSpc>
                <a:spcPct val="150000"/>
              </a:lnSpc>
              <a:spcBef>
                <a:spcPts val="496"/>
              </a:spcBef>
              <a:buClr>
                <a:prstClr val="white"/>
              </a:buClr>
              <a:tabLst>
                <a:tab pos="442686" algn="l"/>
                <a:tab pos="888521" algn="l"/>
                <a:tab pos="1334358" algn="l"/>
                <a:tab pos="1780194" algn="l"/>
                <a:tab pos="2226031" algn="l"/>
                <a:tab pos="2671867" algn="l"/>
                <a:tab pos="3117703" algn="l"/>
                <a:tab pos="3563539" algn="l"/>
                <a:tab pos="4009375" algn="l"/>
                <a:tab pos="4455212" algn="l"/>
                <a:tab pos="4901048" algn="l"/>
                <a:tab pos="5346884" algn="l"/>
                <a:tab pos="5792720" algn="l"/>
                <a:tab pos="6238556" algn="l"/>
                <a:tab pos="6684392" algn="l"/>
                <a:tab pos="7130229" algn="l"/>
                <a:tab pos="7576065" algn="l"/>
                <a:tab pos="8021901" algn="l"/>
                <a:tab pos="8467737" algn="l"/>
                <a:tab pos="8913573" algn="l"/>
              </a:tabLst>
              <a:defRPr/>
            </a:pPr>
            <a:r>
              <a:rPr lang="et-EE" dirty="0">
                <a:solidFill>
                  <a:prstClr val="white"/>
                </a:solidFill>
                <a:latin typeface="Roboto Condensed" panose="02000000000000000000" pitchFamily="2" charset="0"/>
                <a:ea typeface="Roboto Condensed" panose="02000000000000000000" pitchFamily="2" charset="0"/>
              </a:rPr>
              <a:t>C</a:t>
            </a:r>
            <a:r>
              <a:rPr lang="en-US" dirty="0" err="1">
                <a:solidFill>
                  <a:prstClr val="white"/>
                </a:solidFill>
                <a:latin typeface="Roboto Condensed" panose="02000000000000000000" pitchFamily="2" charset="0"/>
                <a:ea typeface="Roboto Condensed" panose="02000000000000000000" pitchFamily="2" charset="0"/>
              </a:rPr>
              <a:t>omputer</a:t>
            </a:r>
            <a:r>
              <a:rPr lang="en-US" dirty="0">
                <a:solidFill>
                  <a:prstClr val="white"/>
                </a:solidFill>
                <a:latin typeface="Roboto Condensed" panose="02000000000000000000" pitchFamily="2" charset="0"/>
                <a:ea typeface="Roboto Condensed" panose="02000000000000000000" pitchFamily="2" charset="0"/>
              </a:rPr>
              <a:t> vision</a:t>
            </a:r>
            <a:endParaRPr kumimoji="0" lang="et-EE" sz="2800"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endParaRPr>
          </a:p>
        </p:txBody>
      </p:sp>
      <p:pic>
        <p:nvPicPr>
          <p:cNvPr id="14" name="Graphic 13" descr="Target Audience outline">
            <a:extLst>
              <a:ext uri="{FF2B5EF4-FFF2-40B4-BE49-F238E27FC236}">
                <a16:creationId xmlns:a16="http://schemas.microsoft.com/office/drawing/2014/main" id="{B82F8BA2-43BA-F078-E7AE-320A38B9143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56100" y="203324"/>
            <a:ext cx="2418941" cy="2418941"/>
          </a:xfrm>
          <a:prstGeom prst="rect">
            <a:avLst/>
          </a:prstGeom>
        </p:spPr>
      </p:pic>
    </p:spTree>
    <p:extLst>
      <p:ext uri="{BB962C8B-B14F-4D97-AF65-F5344CB8AC3E}">
        <p14:creationId xmlns:p14="http://schemas.microsoft.com/office/powerpoint/2010/main" val="42767479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3"/>
          <a:srcRect l="14619" t="22411" r="4582" b="8942"/>
          <a:stretch/>
        </p:blipFill>
        <p:spPr>
          <a:xfrm>
            <a:off x="-50800" y="-76200"/>
            <a:ext cx="12242800" cy="6934200"/>
          </a:xfrm>
          <a:prstGeom prst="rect">
            <a:avLst/>
          </a:prstGeom>
        </p:spPr>
      </p:pic>
      <p:grpSp>
        <p:nvGrpSpPr>
          <p:cNvPr id="3" name="Group 3"/>
          <p:cNvGrpSpPr/>
          <p:nvPr/>
        </p:nvGrpSpPr>
        <p:grpSpPr>
          <a:xfrm>
            <a:off x="-2387600" y="-4407159"/>
            <a:ext cx="14809342" cy="11265159"/>
            <a:chOff x="0" y="-47625"/>
            <a:chExt cx="5719007" cy="4342995"/>
          </a:xfrm>
        </p:grpSpPr>
        <p:sp>
          <p:nvSpPr>
            <p:cNvPr id="4" name="Freeform 4"/>
            <p:cNvSpPr/>
            <p:nvPr/>
          </p:nvSpPr>
          <p:spPr>
            <a:xfrm>
              <a:off x="902415" y="1586037"/>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60000"/>
              </a:srgbClr>
            </a:solidFill>
          </p:spPr>
          <p:txBody>
            <a:bodyPr/>
            <a:lstStyle/>
            <a:p>
              <a:endParaRPr lang="et-EE"/>
            </a:p>
          </p:txBody>
        </p:sp>
        <p:sp>
          <p:nvSpPr>
            <p:cNvPr id="5" name="TextBox 5"/>
            <p:cNvSpPr txBox="1"/>
            <p:nvPr/>
          </p:nvSpPr>
          <p:spPr>
            <a:xfrm>
              <a:off x="0" y="-47625"/>
              <a:ext cx="812800" cy="860425"/>
            </a:xfrm>
            <a:prstGeom prst="rect">
              <a:avLst/>
            </a:prstGeom>
          </p:spPr>
          <p:txBody>
            <a:bodyPr lIns="33867" tIns="33867" rIns="33867" bIns="33867" rtlCol="0" anchor="ctr"/>
            <a:lstStyle/>
            <a:p>
              <a:pPr algn="ctr">
                <a:lnSpc>
                  <a:spcPts val="1773"/>
                </a:lnSpc>
              </a:pPr>
              <a:endParaRPr lang="en-US" sz="2400">
                <a:solidFill>
                  <a:schemeClr val="bg1"/>
                </a:solidFill>
              </a:endParaRPr>
            </a:p>
          </p:txBody>
        </p:sp>
      </p:grpSp>
      <p:sp>
        <p:nvSpPr>
          <p:cNvPr id="12" name="Rectangle 11">
            <a:extLst>
              <a:ext uri="{FF2B5EF4-FFF2-40B4-BE49-F238E27FC236}">
                <a16:creationId xmlns:a16="http://schemas.microsoft.com/office/drawing/2014/main" id="{ED93CD6F-6AD5-F5F7-157D-3E71B81820F9}"/>
              </a:ext>
            </a:extLst>
          </p:cNvPr>
          <p:cNvSpPr/>
          <p:nvPr/>
        </p:nvSpPr>
        <p:spPr>
          <a:xfrm>
            <a:off x="744236" y="464405"/>
            <a:ext cx="5444490" cy="600164"/>
          </a:xfrm>
          <a:prstGeom prst="rect">
            <a:avLst/>
          </a:prstGeom>
        </p:spPr>
        <p:txBody>
          <a:bodyPr wrap="square">
            <a:spAutoFit/>
          </a:bodyPr>
          <a:lstStyle/>
          <a:p>
            <a:r>
              <a:rPr lang="et-EE" sz="3300" b="1" dirty="0">
                <a:solidFill>
                  <a:schemeClr val="bg1"/>
                </a:solidFill>
                <a:effectLst>
                  <a:outerShdw blurRad="38100" dist="38100" dir="2700000" algn="tl">
                    <a:srgbClr val="000000">
                      <a:alpha val="43137"/>
                    </a:srgbClr>
                  </a:outerShdw>
                </a:effectLst>
                <a:latin typeface="Roboto Condensed" panose="02000000000000000000" pitchFamily="2" charset="0"/>
                <a:ea typeface="Roboto Condensed" panose="02000000000000000000" pitchFamily="2" charset="0"/>
                <a:cs typeface="Malgun Gothic Semilight" panose="020B0502040204020203" pitchFamily="34" charset="-128"/>
              </a:rPr>
              <a:t>AI in </a:t>
            </a:r>
            <a:r>
              <a:rPr lang="et-EE" sz="3300" b="1" dirty="0" err="1">
                <a:solidFill>
                  <a:schemeClr val="bg1"/>
                </a:solidFill>
                <a:effectLst>
                  <a:outerShdw blurRad="38100" dist="38100" dir="2700000" algn="tl">
                    <a:srgbClr val="000000">
                      <a:alpha val="43137"/>
                    </a:srgbClr>
                  </a:outerShdw>
                </a:effectLst>
                <a:latin typeface="Roboto Condensed" panose="02000000000000000000" pitchFamily="2" charset="0"/>
                <a:ea typeface="Roboto Condensed" panose="02000000000000000000" pitchFamily="2" charset="0"/>
                <a:cs typeface="Malgun Gothic Semilight" panose="020B0502040204020203" pitchFamily="34" charset="-128"/>
              </a:rPr>
              <a:t>Public</a:t>
            </a:r>
            <a:r>
              <a:rPr lang="et-EE" sz="3300" b="1" dirty="0">
                <a:solidFill>
                  <a:schemeClr val="bg1"/>
                </a:solidFill>
                <a:effectLst>
                  <a:outerShdw blurRad="38100" dist="38100" dir="2700000" algn="tl">
                    <a:srgbClr val="000000">
                      <a:alpha val="43137"/>
                    </a:srgbClr>
                  </a:outerShdw>
                </a:effectLst>
                <a:latin typeface="Roboto Condensed" panose="02000000000000000000" pitchFamily="2" charset="0"/>
                <a:ea typeface="Roboto Condensed" panose="02000000000000000000" pitchFamily="2" charset="0"/>
                <a:cs typeface="Malgun Gothic Semilight" panose="020B0502040204020203" pitchFamily="34" charset="-128"/>
              </a:rPr>
              <a:t> </a:t>
            </a:r>
            <a:r>
              <a:rPr lang="et-EE" sz="3300" b="1" dirty="0" err="1">
                <a:solidFill>
                  <a:schemeClr val="bg1"/>
                </a:solidFill>
                <a:effectLst>
                  <a:outerShdw blurRad="38100" dist="38100" dir="2700000" algn="tl">
                    <a:srgbClr val="000000">
                      <a:alpha val="43137"/>
                    </a:srgbClr>
                  </a:outerShdw>
                </a:effectLst>
                <a:latin typeface="Roboto Condensed" panose="02000000000000000000" pitchFamily="2" charset="0"/>
                <a:ea typeface="Roboto Condensed" panose="02000000000000000000" pitchFamily="2" charset="0"/>
                <a:cs typeface="Malgun Gothic Semilight" panose="020B0502040204020203" pitchFamily="34" charset="-128"/>
              </a:rPr>
              <a:t>Sector</a:t>
            </a:r>
            <a:endParaRPr lang="et-EE" sz="3300" b="1" dirty="0">
              <a:solidFill>
                <a:schemeClr val="bg1"/>
              </a:solidFill>
              <a:effectLst>
                <a:outerShdw blurRad="38100" dist="38100" dir="2700000" algn="tl">
                  <a:srgbClr val="000000">
                    <a:alpha val="43137"/>
                  </a:srgbClr>
                </a:outerShdw>
              </a:effectLst>
              <a:latin typeface="Roboto Condensed" panose="02000000000000000000" pitchFamily="2" charset="0"/>
              <a:ea typeface="Roboto Condensed" panose="02000000000000000000" pitchFamily="2" charset="0"/>
              <a:cs typeface="Malgun Gothic Semilight" panose="020B0502040204020203" pitchFamily="34" charset="-128"/>
            </a:endParaRPr>
          </a:p>
        </p:txBody>
      </p:sp>
      <p:sp>
        <p:nvSpPr>
          <p:cNvPr id="13" name="Subtitle 2">
            <a:extLst>
              <a:ext uri="{FF2B5EF4-FFF2-40B4-BE49-F238E27FC236}">
                <a16:creationId xmlns:a16="http://schemas.microsoft.com/office/drawing/2014/main" id="{558134BF-1524-AE44-04C3-3110F8ED1964}"/>
              </a:ext>
            </a:extLst>
          </p:cNvPr>
          <p:cNvSpPr txBox="1">
            <a:spLocks/>
          </p:cNvSpPr>
          <p:nvPr/>
        </p:nvSpPr>
        <p:spPr>
          <a:xfrm>
            <a:off x="744236" y="1877200"/>
            <a:ext cx="10522226" cy="45163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445837">
              <a:lnSpc>
                <a:spcPct val="150000"/>
              </a:lnSpc>
              <a:spcBef>
                <a:spcPts val="496"/>
              </a:spcBef>
              <a:buClr>
                <a:prstClr val="white"/>
              </a:buClr>
              <a:tabLst>
                <a:tab pos="442686" algn="l"/>
                <a:tab pos="888521" algn="l"/>
                <a:tab pos="1334358" algn="l"/>
                <a:tab pos="1780194" algn="l"/>
                <a:tab pos="2226031" algn="l"/>
                <a:tab pos="2671867" algn="l"/>
                <a:tab pos="3117703" algn="l"/>
                <a:tab pos="3563539" algn="l"/>
                <a:tab pos="4009375" algn="l"/>
                <a:tab pos="4455212" algn="l"/>
                <a:tab pos="4901048" algn="l"/>
                <a:tab pos="5346884" algn="l"/>
                <a:tab pos="5792720" algn="l"/>
                <a:tab pos="6238556" algn="l"/>
                <a:tab pos="6684392" algn="l"/>
                <a:tab pos="7130229" algn="l"/>
                <a:tab pos="7576065" algn="l"/>
                <a:tab pos="8021901" algn="l"/>
                <a:tab pos="8467737" algn="l"/>
                <a:tab pos="8913573" algn="l"/>
              </a:tabLst>
              <a:defRPr/>
            </a:pPr>
            <a:r>
              <a:rPr lang="et-EE" dirty="0" err="1">
                <a:solidFill>
                  <a:prstClr val="white"/>
                </a:solidFill>
                <a:latin typeface="Roboto Condensed" panose="02000000000000000000" pitchFamily="2" charset="0"/>
                <a:ea typeface="Roboto Condensed" panose="02000000000000000000" pitchFamily="2" charset="0"/>
              </a:rPr>
              <a:t>Automatic</a:t>
            </a:r>
            <a:r>
              <a:rPr lang="et-EE" dirty="0">
                <a:solidFill>
                  <a:prstClr val="white"/>
                </a:solidFill>
                <a:latin typeface="Roboto Condensed" panose="02000000000000000000" pitchFamily="2" charset="0"/>
                <a:ea typeface="Roboto Condensed" panose="02000000000000000000" pitchFamily="2" charset="0"/>
              </a:rPr>
              <a:t> real </a:t>
            </a:r>
            <a:r>
              <a:rPr lang="et-EE" dirty="0" err="1">
                <a:solidFill>
                  <a:prstClr val="white"/>
                </a:solidFill>
                <a:latin typeface="Roboto Condensed" panose="02000000000000000000" pitchFamily="2" charset="0"/>
                <a:ea typeface="Roboto Condensed" panose="02000000000000000000" pitchFamily="2" charset="0"/>
              </a:rPr>
              <a:t>time</a:t>
            </a:r>
            <a:r>
              <a:rPr lang="et-EE" dirty="0">
                <a:solidFill>
                  <a:prstClr val="white"/>
                </a:solidFill>
                <a:latin typeface="Roboto Condensed" panose="02000000000000000000" pitchFamily="2" charset="0"/>
                <a:ea typeface="Roboto Condensed" panose="02000000000000000000" pitchFamily="2" charset="0"/>
              </a:rPr>
              <a:t> </a:t>
            </a:r>
            <a:r>
              <a:rPr lang="et-EE" dirty="0" err="1">
                <a:solidFill>
                  <a:prstClr val="white"/>
                </a:solidFill>
                <a:latin typeface="Roboto Condensed" panose="02000000000000000000" pitchFamily="2" charset="0"/>
                <a:ea typeface="Roboto Condensed" panose="02000000000000000000" pitchFamily="2" charset="0"/>
              </a:rPr>
              <a:t>subtitles</a:t>
            </a:r>
            <a:r>
              <a:rPr lang="et-EE" dirty="0">
                <a:solidFill>
                  <a:prstClr val="white"/>
                </a:solidFill>
                <a:latin typeface="Roboto Condensed" panose="02000000000000000000" pitchFamily="2" charset="0"/>
                <a:ea typeface="Roboto Condensed" panose="02000000000000000000" pitchFamily="2" charset="0"/>
              </a:rPr>
              <a:t> </a:t>
            </a:r>
            <a:r>
              <a:rPr lang="et-EE" dirty="0" err="1">
                <a:solidFill>
                  <a:prstClr val="white"/>
                </a:solidFill>
                <a:latin typeface="Roboto Condensed" panose="02000000000000000000" pitchFamily="2" charset="0"/>
                <a:ea typeface="Roboto Condensed" panose="02000000000000000000" pitchFamily="2" charset="0"/>
              </a:rPr>
              <a:t>for</a:t>
            </a:r>
            <a:r>
              <a:rPr lang="et-EE" dirty="0">
                <a:solidFill>
                  <a:prstClr val="white"/>
                </a:solidFill>
                <a:latin typeface="Roboto Condensed" panose="02000000000000000000" pitchFamily="2" charset="0"/>
                <a:ea typeface="Roboto Condensed" panose="02000000000000000000" pitchFamily="2" charset="0"/>
              </a:rPr>
              <a:t> TV </a:t>
            </a:r>
            <a:r>
              <a:rPr lang="et-EE" dirty="0" err="1">
                <a:solidFill>
                  <a:prstClr val="white"/>
                </a:solidFill>
                <a:latin typeface="Roboto Condensed" panose="02000000000000000000" pitchFamily="2" charset="0"/>
                <a:ea typeface="Roboto Condensed" panose="02000000000000000000" pitchFamily="2" charset="0"/>
              </a:rPr>
              <a:t>programs</a:t>
            </a:r>
            <a:endParaRPr lang="et-EE" dirty="0">
              <a:solidFill>
                <a:prstClr val="white"/>
              </a:solidFill>
              <a:latin typeface="Roboto Condensed" panose="02000000000000000000" pitchFamily="2" charset="0"/>
              <a:ea typeface="Roboto Condensed" panose="02000000000000000000" pitchFamily="2" charset="0"/>
            </a:endParaRPr>
          </a:p>
          <a:p>
            <a:pPr defTabSz="445837">
              <a:lnSpc>
                <a:spcPct val="150000"/>
              </a:lnSpc>
              <a:spcBef>
                <a:spcPts val="496"/>
              </a:spcBef>
              <a:buClr>
                <a:prstClr val="white"/>
              </a:buClr>
              <a:tabLst>
                <a:tab pos="442686" algn="l"/>
                <a:tab pos="888521" algn="l"/>
                <a:tab pos="1334358" algn="l"/>
                <a:tab pos="1780194" algn="l"/>
                <a:tab pos="2226031" algn="l"/>
                <a:tab pos="2671867" algn="l"/>
                <a:tab pos="3117703" algn="l"/>
                <a:tab pos="3563539" algn="l"/>
                <a:tab pos="4009375" algn="l"/>
                <a:tab pos="4455212" algn="l"/>
                <a:tab pos="4901048" algn="l"/>
                <a:tab pos="5346884" algn="l"/>
                <a:tab pos="5792720" algn="l"/>
                <a:tab pos="6238556" algn="l"/>
                <a:tab pos="6684392" algn="l"/>
                <a:tab pos="7130229" algn="l"/>
                <a:tab pos="7576065" algn="l"/>
                <a:tab pos="8021901" algn="l"/>
                <a:tab pos="8467737" algn="l"/>
                <a:tab pos="8913573" algn="l"/>
              </a:tabLst>
              <a:defRPr/>
            </a:pPr>
            <a:r>
              <a:rPr lang="et-EE" dirty="0" err="1">
                <a:solidFill>
                  <a:prstClr val="white"/>
                </a:solidFill>
                <a:latin typeface="Roboto Condensed" panose="02000000000000000000" pitchFamily="2" charset="0"/>
                <a:ea typeface="Roboto Condensed" panose="02000000000000000000" pitchFamily="2" charset="0"/>
              </a:rPr>
              <a:t>Detection</a:t>
            </a:r>
            <a:r>
              <a:rPr lang="et-EE" dirty="0">
                <a:solidFill>
                  <a:prstClr val="white"/>
                </a:solidFill>
                <a:latin typeface="Roboto Condensed" panose="02000000000000000000" pitchFamily="2" charset="0"/>
                <a:ea typeface="Roboto Condensed" panose="02000000000000000000" pitchFamily="2" charset="0"/>
              </a:rPr>
              <a:t> of </a:t>
            </a:r>
            <a:r>
              <a:rPr lang="et-EE" dirty="0" err="1">
                <a:solidFill>
                  <a:prstClr val="white"/>
                </a:solidFill>
                <a:latin typeface="Roboto Condensed" panose="02000000000000000000" pitchFamily="2" charset="0"/>
                <a:ea typeface="Roboto Condensed" panose="02000000000000000000" pitchFamily="2" charset="0"/>
              </a:rPr>
              <a:t>land</a:t>
            </a:r>
            <a:r>
              <a:rPr lang="et-EE" dirty="0">
                <a:solidFill>
                  <a:prstClr val="white"/>
                </a:solidFill>
                <a:latin typeface="Roboto Condensed" panose="02000000000000000000" pitchFamily="2" charset="0"/>
                <a:ea typeface="Roboto Condensed" panose="02000000000000000000" pitchFamily="2" charset="0"/>
              </a:rPr>
              <a:t> </a:t>
            </a:r>
            <a:r>
              <a:rPr lang="et-EE" dirty="0" err="1">
                <a:solidFill>
                  <a:prstClr val="white"/>
                </a:solidFill>
                <a:latin typeface="Roboto Condensed" panose="02000000000000000000" pitchFamily="2" charset="0"/>
                <a:ea typeface="Roboto Condensed" panose="02000000000000000000" pitchFamily="2" charset="0"/>
              </a:rPr>
              <a:t>mowing</a:t>
            </a:r>
            <a:r>
              <a:rPr lang="et-EE" dirty="0">
                <a:solidFill>
                  <a:prstClr val="white"/>
                </a:solidFill>
                <a:latin typeface="Roboto Condensed" panose="02000000000000000000" pitchFamily="2" charset="0"/>
                <a:ea typeface="Roboto Condensed" panose="02000000000000000000" pitchFamily="2" charset="0"/>
              </a:rPr>
              <a:t> </a:t>
            </a:r>
            <a:r>
              <a:rPr lang="et-EE" dirty="0" err="1">
                <a:solidFill>
                  <a:prstClr val="white"/>
                </a:solidFill>
                <a:latin typeface="Roboto Condensed" panose="02000000000000000000" pitchFamily="2" charset="0"/>
                <a:ea typeface="Roboto Condensed" panose="02000000000000000000" pitchFamily="2" charset="0"/>
              </a:rPr>
              <a:t>using</a:t>
            </a:r>
            <a:r>
              <a:rPr lang="et-EE" dirty="0">
                <a:solidFill>
                  <a:prstClr val="white"/>
                </a:solidFill>
                <a:latin typeface="Roboto Condensed" panose="02000000000000000000" pitchFamily="2" charset="0"/>
                <a:ea typeface="Roboto Condensed" panose="02000000000000000000" pitchFamily="2" charset="0"/>
              </a:rPr>
              <a:t> </a:t>
            </a:r>
            <a:r>
              <a:rPr lang="et-EE" dirty="0" err="1">
                <a:solidFill>
                  <a:prstClr val="white"/>
                </a:solidFill>
                <a:latin typeface="Roboto Condensed" panose="02000000000000000000" pitchFamily="2" charset="0"/>
                <a:ea typeface="Roboto Condensed" panose="02000000000000000000" pitchFamily="2" charset="0"/>
              </a:rPr>
              <a:t>satellite</a:t>
            </a:r>
            <a:r>
              <a:rPr lang="et-EE" dirty="0">
                <a:solidFill>
                  <a:prstClr val="white"/>
                </a:solidFill>
                <a:latin typeface="Roboto Condensed" panose="02000000000000000000" pitchFamily="2" charset="0"/>
                <a:ea typeface="Roboto Condensed" panose="02000000000000000000" pitchFamily="2" charset="0"/>
              </a:rPr>
              <a:t> </a:t>
            </a:r>
            <a:r>
              <a:rPr lang="et-EE" dirty="0" err="1">
                <a:solidFill>
                  <a:prstClr val="white"/>
                </a:solidFill>
                <a:latin typeface="Roboto Condensed" panose="02000000000000000000" pitchFamily="2" charset="0"/>
                <a:ea typeface="Roboto Condensed" panose="02000000000000000000" pitchFamily="2" charset="0"/>
              </a:rPr>
              <a:t>imagery</a:t>
            </a:r>
            <a:endParaRPr lang="et-EE" dirty="0">
              <a:solidFill>
                <a:prstClr val="white"/>
              </a:solidFill>
              <a:latin typeface="Roboto Condensed" panose="02000000000000000000" pitchFamily="2" charset="0"/>
              <a:ea typeface="Roboto Condensed" panose="02000000000000000000" pitchFamily="2" charset="0"/>
            </a:endParaRPr>
          </a:p>
          <a:p>
            <a:pPr defTabSz="445837">
              <a:lnSpc>
                <a:spcPct val="150000"/>
              </a:lnSpc>
              <a:spcBef>
                <a:spcPts val="496"/>
              </a:spcBef>
              <a:buClr>
                <a:prstClr val="white"/>
              </a:buClr>
              <a:tabLst>
                <a:tab pos="442686" algn="l"/>
                <a:tab pos="888521" algn="l"/>
                <a:tab pos="1334358" algn="l"/>
                <a:tab pos="1780194" algn="l"/>
                <a:tab pos="2226031" algn="l"/>
                <a:tab pos="2671867" algn="l"/>
                <a:tab pos="3117703" algn="l"/>
                <a:tab pos="3563539" algn="l"/>
                <a:tab pos="4009375" algn="l"/>
                <a:tab pos="4455212" algn="l"/>
                <a:tab pos="4901048" algn="l"/>
                <a:tab pos="5346884" algn="l"/>
                <a:tab pos="5792720" algn="l"/>
                <a:tab pos="6238556" algn="l"/>
                <a:tab pos="6684392" algn="l"/>
                <a:tab pos="7130229" algn="l"/>
                <a:tab pos="7576065" algn="l"/>
                <a:tab pos="8021901" algn="l"/>
                <a:tab pos="8467737" algn="l"/>
                <a:tab pos="8913573" algn="l"/>
              </a:tabLst>
              <a:defRPr/>
            </a:pPr>
            <a:r>
              <a:rPr lang="et-EE" dirty="0" err="1">
                <a:solidFill>
                  <a:prstClr val="white"/>
                </a:solidFill>
                <a:latin typeface="Roboto Condensed" panose="02000000000000000000" pitchFamily="2" charset="0"/>
                <a:ea typeface="Roboto Condensed" panose="02000000000000000000" pitchFamily="2" charset="0"/>
              </a:rPr>
              <a:t>Transcription</a:t>
            </a:r>
            <a:r>
              <a:rPr lang="et-EE" dirty="0">
                <a:solidFill>
                  <a:prstClr val="white"/>
                </a:solidFill>
                <a:latin typeface="Roboto Condensed" panose="02000000000000000000" pitchFamily="2" charset="0"/>
                <a:ea typeface="Roboto Condensed" panose="02000000000000000000" pitchFamily="2" charset="0"/>
              </a:rPr>
              <a:t> of </a:t>
            </a:r>
            <a:r>
              <a:rPr lang="et-EE" dirty="0" err="1">
                <a:solidFill>
                  <a:prstClr val="white"/>
                </a:solidFill>
                <a:latin typeface="Roboto Condensed" panose="02000000000000000000" pitchFamily="2" charset="0"/>
                <a:ea typeface="Roboto Condensed" panose="02000000000000000000" pitchFamily="2" charset="0"/>
              </a:rPr>
              <a:t>emergency</a:t>
            </a:r>
            <a:r>
              <a:rPr lang="et-EE" dirty="0">
                <a:solidFill>
                  <a:prstClr val="white"/>
                </a:solidFill>
                <a:latin typeface="Roboto Condensed" panose="02000000000000000000" pitchFamily="2" charset="0"/>
                <a:ea typeface="Roboto Condensed" panose="02000000000000000000" pitchFamily="2" charset="0"/>
              </a:rPr>
              <a:t> </a:t>
            </a:r>
            <a:r>
              <a:rPr lang="et-EE" dirty="0" err="1">
                <a:solidFill>
                  <a:prstClr val="white"/>
                </a:solidFill>
                <a:latin typeface="Roboto Condensed" panose="02000000000000000000" pitchFamily="2" charset="0"/>
                <a:ea typeface="Roboto Condensed" panose="02000000000000000000" pitchFamily="2" charset="0"/>
              </a:rPr>
              <a:t>calls</a:t>
            </a:r>
            <a:endParaRPr lang="et-EE" dirty="0">
              <a:solidFill>
                <a:prstClr val="white"/>
              </a:solidFill>
              <a:latin typeface="Roboto Condensed" panose="02000000000000000000" pitchFamily="2" charset="0"/>
              <a:ea typeface="Roboto Condensed" panose="02000000000000000000" pitchFamily="2" charset="0"/>
            </a:endParaRPr>
          </a:p>
          <a:p>
            <a:pPr defTabSz="445837">
              <a:lnSpc>
                <a:spcPct val="150000"/>
              </a:lnSpc>
              <a:spcBef>
                <a:spcPts val="496"/>
              </a:spcBef>
              <a:buClr>
                <a:prstClr val="white"/>
              </a:buClr>
              <a:tabLst>
                <a:tab pos="442686" algn="l"/>
                <a:tab pos="888521" algn="l"/>
                <a:tab pos="1334358" algn="l"/>
                <a:tab pos="1780194" algn="l"/>
                <a:tab pos="2226031" algn="l"/>
                <a:tab pos="2671867" algn="l"/>
                <a:tab pos="3117703" algn="l"/>
                <a:tab pos="3563539" algn="l"/>
                <a:tab pos="4009375" algn="l"/>
                <a:tab pos="4455212" algn="l"/>
                <a:tab pos="4901048" algn="l"/>
                <a:tab pos="5346884" algn="l"/>
                <a:tab pos="5792720" algn="l"/>
                <a:tab pos="6238556" algn="l"/>
                <a:tab pos="6684392" algn="l"/>
                <a:tab pos="7130229" algn="l"/>
                <a:tab pos="7576065" algn="l"/>
                <a:tab pos="8021901" algn="l"/>
                <a:tab pos="8467737" algn="l"/>
                <a:tab pos="8913573" algn="l"/>
              </a:tabLst>
              <a:defRPr/>
            </a:pPr>
            <a:r>
              <a:rPr lang="et-EE" dirty="0">
                <a:solidFill>
                  <a:prstClr val="white"/>
                </a:solidFill>
                <a:latin typeface="Roboto Condensed" panose="02000000000000000000" pitchFamily="2" charset="0"/>
                <a:ea typeface="Roboto Condensed" panose="02000000000000000000" pitchFamily="2" charset="0"/>
              </a:rPr>
              <a:t>AI </a:t>
            </a:r>
            <a:r>
              <a:rPr lang="et-EE" dirty="0" err="1">
                <a:solidFill>
                  <a:prstClr val="white"/>
                </a:solidFill>
                <a:latin typeface="Roboto Condensed" panose="02000000000000000000" pitchFamily="2" charset="0"/>
                <a:ea typeface="Roboto Condensed" panose="02000000000000000000" pitchFamily="2" charset="0"/>
              </a:rPr>
              <a:t>virtual</a:t>
            </a:r>
            <a:r>
              <a:rPr lang="et-EE" dirty="0">
                <a:solidFill>
                  <a:prstClr val="white"/>
                </a:solidFill>
                <a:latin typeface="Roboto Condensed" panose="02000000000000000000" pitchFamily="2" charset="0"/>
                <a:ea typeface="Roboto Condensed" panose="02000000000000000000" pitchFamily="2" charset="0"/>
              </a:rPr>
              <a:t> assistent</a:t>
            </a:r>
          </a:p>
          <a:p>
            <a:pPr marL="0" indent="0" defTabSz="445837">
              <a:lnSpc>
                <a:spcPct val="150000"/>
              </a:lnSpc>
              <a:spcBef>
                <a:spcPts val="496"/>
              </a:spcBef>
              <a:buClr>
                <a:prstClr val="white"/>
              </a:buClr>
              <a:buNone/>
              <a:tabLst>
                <a:tab pos="442686" algn="l"/>
                <a:tab pos="888521" algn="l"/>
                <a:tab pos="1334358" algn="l"/>
                <a:tab pos="1780194" algn="l"/>
                <a:tab pos="2226031" algn="l"/>
                <a:tab pos="2671867" algn="l"/>
                <a:tab pos="3117703" algn="l"/>
                <a:tab pos="3563539" algn="l"/>
                <a:tab pos="4009375" algn="l"/>
                <a:tab pos="4455212" algn="l"/>
                <a:tab pos="4901048" algn="l"/>
                <a:tab pos="5346884" algn="l"/>
                <a:tab pos="5792720" algn="l"/>
                <a:tab pos="6238556" algn="l"/>
                <a:tab pos="6684392" algn="l"/>
                <a:tab pos="7130229" algn="l"/>
                <a:tab pos="7576065" algn="l"/>
                <a:tab pos="8021901" algn="l"/>
                <a:tab pos="8467737" algn="l"/>
                <a:tab pos="8913573" algn="l"/>
              </a:tabLst>
              <a:defRPr/>
            </a:pPr>
            <a:r>
              <a:rPr lang="et-EE" dirty="0">
                <a:solidFill>
                  <a:prstClr val="white"/>
                </a:solidFill>
                <a:latin typeface="Roboto Condensed" panose="02000000000000000000" pitchFamily="2" charset="0"/>
                <a:ea typeface="Roboto Condensed" panose="02000000000000000000" pitchFamily="2" charset="0"/>
              </a:rPr>
              <a:t>www.kratid.ee</a:t>
            </a:r>
          </a:p>
          <a:p>
            <a:pPr defTabSz="445837">
              <a:lnSpc>
                <a:spcPct val="93000"/>
              </a:lnSpc>
              <a:spcBef>
                <a:spcPts val="496"/>
              </a:spcBef>
              <a:buClr>
                <a:prstClr val="white"/>
              </a:buClr>
              <a:tabLst>
                <a:tab pos="442686" algn="l"/>
                <a:tab pos="888521" algn="l"/>
                <a:tab pos="1334358" algn="l"/>
                <a:tab pos="1780194" algn="l"/>
                <a:tab pos="2226031" algn="l"/>
                <a:tab pos="2671867" algn="l"/>
                <a:tab pos="3117703" algn="l"/>
                <a:tab pos="3563539" algn="l"/>
                <a:tab pos="4009375" algn="l"/>
                <a:tab pos="4455212" algn="l"/>
                <a:tab pos="4901048" algn="l"/>
                <a:tab pos="5346884" algn="l"/>
                <a:tab pos="5792720" algn="l"/>
                <a:tab pos="6238556" algn="l"/>
                <a:tab pos="6684392" algn="l"/>
                <a:tab pos="7130229" algn="l"/>
                <a:tab pos="7576065" algn="l"/>
                <a:tab pos="8021901" algn="l"/>
                <a:tab pos="8467737" algn="l"/>
                <a:tab pos="8913573" algn="l"/>
              </a:tabLst>
              <a:defRPr/>
            </a:pPr>
            <a:endParaRPr lang="et-EE" dirty="0">
              <a:solidFill>
                <a:prstClr val="white"/>
              </a:solidFill>
              <a:latin typeface="Roboto Condensed" panose="02000000000000000000" pitchFamily="2" charset="0"/>
              <a:ea typeface="Roboto Condensed" panose="02000000000000000000" pitchFamily="2" charset="0"/>
            </a:endParaRPr>
          </a:p>
        </p:txBody>
      </p:sp>
      <p:pic>
        <p:nvPicPr>
          <p:cNvPr id="14" name="Graphic 13" descr="Target Audience outline">
            <a:extLst>
              <a:ext uri="{FF2B5EF4-FFF2-40B4-BE49-F238E27FC236}">
                <a16:creationId xmlns:a16="http://schemas.microsoft.com/office/drawing/2014/main" id="{B82F8BA2-43BA-F078-E7AE-320A38B9143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56100" y="203324"/>
            <a:ext cx="2418941" cy="2418941"/>
          </a:xfrm>
          <a:prstGeom prst="rect">
            <a:avLst/>
          </a:prstGeom>
        </p:spPr>
      </p:pic>
    </p:spTree>
    <p:extLst>
      <p:ext uri="{BB962C8B-B14F-4D97-AF65-F5344CB8AC3E}">
        <p14:creationId xmlns:p14="http://schemas.microsoft.com/office/powerpoint/2010/main" val="15923050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3"/>
          <a:srcRect t="13771" b="2114"/>
          <a:stretch/>
        </p:blipFill>
        <p:spPr>
          <a:xfrm>
            <a:off x="-181293" y="1"/>
            <a:ext cx="12373293" cy="6934199"/>
          </a:xfrm>
          <a:prstGeom prst="rect">
            <a:avLst/>
          </a:prstGeom>
        </p:spPr>
      </p:pic>
      <p:grpSp>
        <p:nvGrpSpPr>
          <p:cNvPr id="3" name="Group 3"/>
          <p:cNvGrpSpPr>
            <a:grpSpLocks noGrp="1" noUngrp="1" noRot="1" noMove="1" noResize="1"/>
          </p:cNvGrpSpPr>
          <p:nvPr/>
        </p:nvGrpSpPr>
        <p:grpSpPr>
          <a:xfrm>
            <a:off x="-192247" y="-203200"/>
            <a:ext cx="12384247" cy="7137400"/>
            <a:chOff x="0" y="0"/>
            <a:chExt cx="4816593" cy="2709333"/>
          </a:xfrm>
        </p:grpSpPr>
        <p:sp>
          <p:nvSpPr>
            <p:cNvPr id="4" name="Freeform 4"/>
            <p:cNvSpPr>
              <a:spLocks noGrp="1" noRot="1" noMove="1" noResize="1" noEditPoints="1" noAdjustHandles="1" noChangeArrowheads="1" noChangeShapeType="1"/>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60000"/>
              </a:srgbClr>
            </a:solidFill>
          </p:spPr>
          <p:txBody>
            <a:bodyPr/>
            <a:lstStyle/>
            <a:p>
              <a:endParaRPr lang="et-EE"/>
            </a:p>
          </p:txBody>
        </p:sp>
        <p:sp>
          <p:nvSpPr>
            <p:cNvPr id="5" name="TextBox 5"/>
            <p:cNvSpPr txBox="1">
              <a:spLocks noGrp="1" noRot="1" noMove="1" noResize="1" noEditPoints="1" noAdjustHandles="1" noChangeArrowheads="1" noChangeShapeType="1"/>
            </p:cNvSpPr>
            <p:nvPr/>
          </p:nvSpPr>
          <p:spPr>
            <a:xfrm>
              <a:off x="0" y="-47625"/>
              <a:ext cx="812800" cy="860425"/>
            </a:xfrm>
            <a:prstGeom prst="rect">
              <a:avLst/>
            </a:prstGeom>
          </p:spPr>
          <p:txBody>
            <a:bodyPr lIns="33867" tIns="33867" rIns="33867" bIns="33867" rtlCol="0" anchor="ctr"/>
            <a:lstStyle/>
            <a:p>
              <a:pPr algn="ctr" defTabSz="609630">
                <a:lnSpc>
                  <a:spcPts val="1773"/>
                </a:lnSpc>
              </a:pPr>
              <a:endParaRPr sz="1200" dirty="0">
                <a:solidFill>
                  <a:prstClr val="black"/>
                </a:solidFill>
                <a:latin typeface="Calibri"/>
              </a:endParaRPr>
            </a:p>
          </p:txBody>
        </p:sp>
      </p:grpSp>
      <p:pic>
        <p:nvPicPr>
          <p:cNvPr id="6" name="Graphic 5" descr="Ui Ux outline">
            <a:extLst>
              <a:ext uri="{FF2B5EF4-FFF2-40B4-BE49-F238E27FC236}">
                <a16:creationId xmlns:a16="http://schemas.microsoft.com/office/drawing/2014/main" id="{6A39E49E-B4EA-B916-2E17-8E5CF1FABE9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692149" y="231416"/>
            <a:ext cx="2418941" cy="2418941"/>
          </a:xfrm>
          <a:prstGeom prst="rect">
            <a:avLst/>
          </a:prstGeom>
        </p:spPr>
      </p:pic>
      <p:sp>
        <p:nvSpPr>
          <p:cNvPr id="7" name="Rectangle 6">
            <a:extLst>
              <a:ext uri="{FF2B5EF4-FFF2-40B4-BE49-F238E27FC236}">
                <a16:creationId xmlns:a16="http://schemas.microsoft.com/office/drawing/2014/main" id="{94EEF5A7-4957-C80A-D508-732A05A4FE49}"/>
              </a:ext>
            </a:extLst>
          </p:cNvPr>
          <p:cNvSpPr/>
          <p:nvPr/>
        </p:nvSpPr>
        <p:spPr>
          <a:xfrm>
            <a:off x="719032" y="464405"/>
            <a:ext cx="7270538" cy="769441"/>
          </a:xfrm>
          <a:prstGeom prst="rect">
            <a:avLst/>
          </a:prstGeom>
        </p:spPr>
        <p:txBody>
          <a:bodyPr wrap="square">
            <a:spAutoFit/>
          </a:bodyPr>
          <a:lstStyle/>
          <a:p>
            <a:pPr marL="0" indent="0" defTabSz="445837">
              <a:lnSpc>
                <a:spcPct val="150000"/>
              </a:lnSpc>
              <a:spcBef>
                <a:spcPts val="496"/>
              </a:spcBef>
              <a:buClr>
                <a:prstClr val="white"/>
              </a:buClr>
              <a:buNone/>
              <a:tabLst>
                <a:tab pos="442686" algn="l"/>
                <a:tab pos="888521" algn="l"/>
                <a:tab pos="1334358" algn="l"/>
                <a:tab pos="1780194" algn="l"/>
                <a:tab pos="2226031" algn="l"/>
                <a:tab pos="2671867" algn="l"/>
                <a:tab pos="3117703" algn="l"/>
                <a:tab pos="3563539" algn="l"/>
                <a:tab pos="4009375" algn="l"/>
                <a:tab pos="4455212" algn="l"/>
                <a:tab pos="4901048" algn="l"/>
                <a:tab pos="5346884" algn="l"/>
                <a:tab pos="5792720" algn="l"/>
                <a:tab pos="6238556" algn="l"/>
                <a:tab pos="6684392" algn="l"/>
                <a:tab pos="7130229" algn="l"/>
                <a:tab pos="7576065" algn="l"/>
                <a:tab pos="8021901" algn="l"/>
                <a:tab pos="8467737" algn="l"/>
                <a:tab pos="8913573" algn="l"/>
              </a:tabLst>
              <a:defRPr/>
            </a:pPr>
            <a:r>
              <a:rPr lang="pt-BR" sz="3300" b="1" dirty="0">
                <a:solidFill>
                  <a:prstClr val="white"/>
                </a:solidFill>
                <a:latin typeface="Roboto Condensed" panose="02000000000000000000" pitchFamily="2" charset="0"/>
                <a:ea typeface="Roboto Condensed" panose="02000000000000000000" pitchFamily="2" charset="0"/>
              </a:rPr>
              <a:t>VAT </a:t>
            </a:r>
            <a:r>
              <a:rPr lang="et-EE" sz="3300" b="1" dirty="0">
                <a:solidFill>
                  <a:prstClr val="white"/>
                </a:solidFill>
                <a:latin typeface="Roboto Condensed" panose="02000000000000000000" pitchFamily="2" charset="0"/>
                <a:ea typeface="Roboto Condensed" panose="02000000000000000000" pitchFamily="2" charset="0"/>
              </a:rPr>
              <a:t>R</a:t>
            </a:r>
            <a:r>
              <a:rPr lang="pt-BR" sz="3300" b="1" dirty="0">
                <a:solidFill>
                  <a:prstClr val="white"/>
                </a:solidFill>
                <a:latin typeface="Roboto Condensed" panose="02000000000000000000" pitchFamily="2" charset="0"/>
                <a:ea typeface="Roboto Condensed" panose="02000000000000000000" pitchFamily="2" charset="0"/>
              </a:rPr>
              <a:t>efund</a:t>
            </a:r>
            <a:r>
              <a:rPr lang="et-EE" sz="3300" b="1" dirty="0">
                <a:solidFill>
                  <a:prstClr val="white"/>
                </a:solidFill>
                <a:latin typeface="Roboto Condensed" panose="02000000000000000000" pitchFamily="2" charset="0"/>
                <a:ea typeface="Roboto Condensed" panose="02000000000000000000" pitchFamily="2" charset="0"/>
              </a:rPr>
              <a:t> d</a:t>
            </a:r>
            <a:r>
              <a:rPr kumimoji="0" lang="et-EE" sz="3300" b="1"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rPr>
              <a:t>ata </a:t>
            </a:r>
            <a:r>
              <a:rPr lang="et-EE" sz="3300" b="1" dirty="0">
                <a:solidFill>
                  <a:prstClr val="white"/>
                </a:solidFill>
                <a:latin typeface="Roboto Condensed" panose="02000000000000000000" pitchFamily="2" charset="0"/>
                <a:ea typeface="Roboto Condensed" panose="02000000000000000000" pitchFamily="2" charset="0"/>
              </a:rPr>
              <a:t>m</a:t>
            </a:r>
            <a:r>
              <a:rPr kumimoji="0" lang="et-EE" sz="3300" b="1" i="0" u="none" strike="noStrike" kern="1200" cap="none" spc="0" normalizeH="0" baseline="0" noProof="0" dirty="0" err="1">
                <a:ln>
                  <a:noFill/>
                </a:ln>
                <a:solidFill>
                  <a:prstClr val="white"/>
                </a:solidFill>
                <a:effectLst/>
                <a:uLnTx/>
                <a:uFillTx/>
                <a:latin typeface="Roboto Condensed" panose="02000000000000000000" pitchFamily="2" charset="0"/>
                <a:ea typeface="Roboto Condensed" panose="02000000000000000000" pitchFamily="2" charset="0"/>
              </a:rPr>
              <a:t>ining</a:t>
            </a:r>
            <a:r>
              <a:rPr kumimoji="0" lang="et-EE" sz="3300" b="1"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rPr>
              <a:t> (</a:t>
            </a:r>
            <a:r>
              <a:rPr lang="pt-BR" sz="3300" b="1" dirty="0">
                <a:solidFill>
                  <a:prstClr val="white"/>
                </a:solidFill>
                <a:latin typeface="Roboto Condensed" panose="02000000000000000000" pitchFamily="2" charset="0"/>
                <a:ea typeface="Roboto Condensed" panose="02000000000000000000" pitchFamily="2" charset="0"/>
              </a:rPr>
              <a:t>2019</a:t>
            </a:r>
            <a:r>
              <a:rPr kumimoji="0" lang="et-EE" sz="3300" b="1"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rPr>
              <a:t>)</a:t>
            </a:r>
          </a:p>
        </p:txBody>
      </p:sp>
      <p:sp>
        <p:nvSpPr>
          <p:cNvPr id="8" name="Subtitle 2">
            <a:extLst>
              <a:ext uri="{FF2B5EF4-FFF2-40B4-BE49-F238E27FC236}">
                <a16:creationId xmlns:a16="http://schemas.microsoft.com/office/drawing/2014/main" id="{2DB5FC30-E6AF-D8E9-E8A9-98BB5E815B51}"/>
              </a:ext>
            </a:extLst>
          </p:cNvPr>
          <p:cNvSpPr txBox="1">
            <a:spLocks/>
          </p:cNvSpPr>
          <p:nvPr/>
        </p:nvSpPr>
        <p:spPr>
          <a:xfrm>
            <a:off x="744236" y="1877200"/>
            <a:ext cx="10522226" cy="45163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445837">
              <a:lnSpc>
                <a:spcPct val="150000"/>
              </a:lnSpc>
              <a:spcBef>
                <a:spcPts val="496"/>
              </a:spcBef>
              <a:buClr>
                <a:prstClr val="white"/>
              </a:buClr>
              <a:tabLst>
                <a:tab pos="442686" algn="l"/>
                <a:tab pos="888521" algn="l"/>
                <a:tab pos="1334358" algn="l"/>
                <a:tab pos="1780194" algn="l"/>
                <a:tab pos="2226031" algn="l"/>
                <a:tab pos="2671867" algn="l"/>
                <a:tab pos="3117703" algn="l"/>
                <a:tab pos="3563539" algn="l"/>
                <a:tab pos="4009375" algn="l"/>
                <a:tab pos="4455212" algn="l"/>
                <a:tab pos="4901048" algn="l"/>
                <a:tab pos="5346884" algn="l"/>
                <a:tab pos="5792720" algn="l"/>
                <a:tab pos="6238556" algn="l"/>
                <a:tab pos="6684392" algn="l"/>
                <a:tab pos="7130229" algn="l"/>
                <a:tab pos="7576065" algn="l"/>
                <a:tab pos="8021901" algn="l"/>
                <a:tab pos="8467737" algn="l"/>
                <a:tab pos="8913573" algn="l"/>
              </a:tabLst>
              <a:defRPr/>
            </a:pPr>
            <a:endParaRPr kumimoji="0" lang="et-EE" sz="2800"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endParaRPr>
          </a:p>
          <a:p>
            <a:pPr defTabSz="445837">
              <a:lnSpc>
                <a:spcPct val="150000"/>
              </a:lnSpc>
              <a:spcBef>
                <a:spcPts val="496"/>
              </a:spcBef>
              <a:buClr>
                <a:prstClr val="white"/>
              </a:buClr>
              <a:tabLst>
                <a:tab pos="442686" algn="l"/>
                <a:tab pos="888521" algn="l"/>
                <a:tab pos="1334358" algn="l"/>
                <a:tab pos="1780194" algn="l"/>
                <a:tab pos="2226031" algn="l"/>
                <a:tab pos="2671867" algn="l"/>
                <a:tab pos="3117703" algn="l"/>
                <a:tab pos="3563539" algn="l"/>
                <a:tab pos="4009375" algn="l"/>
                <a:tab pos="4455212" algn="l"/>
                <a:tab pos="4901048" algn="l"/>
                <a:tab pos="5346884" algn="l"/>
                <a:tab pos="5792720" algn="l"/>
                <a:tab pos="6238556" algn="l"/>
                <a:tab pos="6684392" algn="l"/>
                <a:tab pos="7130229" algn="l"/>
                <a:tab pos="7576065" algn="l"/>
                <a:tab pos="8021901" algn="l"/>
                <a:tab pos="8467737" algn="l"/>
                <a:tab pos="8913573" algn="l"/>
              </a:tabLst>
              <a:defRPr/>
            </a:pPr>
            <a:r>
              <a:rPr kumimoji="0" lang="et-EE" sz="2800" b="0" i="0" u="none" strike="noStrike" kern="1200" cap="none" spc="0" normalizeH="0" baseline="0" noProof="0" dirty="0" err="1">
                <a:ln>
                  <a:noFill/>
                </a:ln>
                <a:solidFill>
                  <a:prstClr val="white"/>
                </a:solidFill>
                <a:effectLst/>
                <a:uLnTx/>
                <a:uFillTx/>
                <a:latin typeface="Roboto Condensed" panose="02000000000000000000" pitchFamily="2" charset="0"/>
                <a:ea typeface="Roboto Condensed" panose="02000000000000000000" pitchFamily="2" charset="0"/>
              </a:rPr>
              <a:t>Find</a:t>
            </a:r>
            <a:r>
              <a:rPr kumimoji="0" lang="et-EE" sz="2800"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rPr>
              <a:t> </a:t>
            </a:r>
            <a:r>
              <a:rPr lang="et-EE" dirty="0">
                <a:solidFill>
                  <a:prstClr val="white"/>
                </a:solidFill>
                <a:latin typeface="Roboto Condensed" panose="02000000000000000000" pitchFamily="2" charset="0"/>
                <a:ea typeface="Roboto Condensed" panose="02000000000000000000" pitchFamily="2" charset="0"/>
              </a:rPr>
              <a:t>i</a:t>
            </a:r>
            <a:r>
              <a:rPr kumimoji="0" lang="et-EE" sz="2800" b="0" i="0" u="none" strike="noStrike" kern="1200" cap="none" spc="0" normalizeH="0" baseline="0" noProof="0" dirty="0" err="1">
                <a:ln>
                  <a:noFill/>
                </a:ln>
                <a:solidFill>
                  <a:prstClr val="white"/>
                </a:solidFill>
                <a:effectLst/>
                <a:uLnTx/>
                <a:uFillTx/>
                <a:latin typeface="Roboto Condensed" panose="02000000000000000000" pitchFamily="2" charset="0"/>
                <a:ea typeface="Roboto Condensed" panose="02000000000000000000" pitchFamily="2" charset="0"/>
              </a:rPr>
              <a:t>ncorrectly</a:t>
            </a:r>
            <a:r>
              <a:rPr kumimoji="0" lang="et-EE" sz="2800"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rPr>
              <a:t> </a:t>
            </a:r>
            <a:r>
              <a:rPr kumimoji="0" lang="et-EE" sz="2800" b="0" i="0" u="none" strike="noStrike" kern="1200" cap="none" spc="0" normalizeH="0" baseline="0" noProof="0" dirty="0" err="1">
                <a:ln>
                  <a:noFill/>
                </a:ln>
                <a:solidFill>
                  <a:prstClr val="white"/>
                </a:solidFill>
                <a:effectLst/>
                <a:uLnTx/>
                <a:uFillTx/>
                <a:latin typeface="Roboto Condensed" panose="02000000000000000000" pitchFamily="2" charset="0"/>
                <a:ea typeface="Roboto Condensed" panose="02000000000000000000" pitchFamily="2" charset="0"/>
              </a:rPr>
              <a:t>submitted</a:t>
            </a:r>
            <a:r>
              <a:rPr kumimoji="0" lang="et-EE" sz="2800"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rPr>
              <a:t> VAT </a:t>
            </a:r>
            <a:r>
              <a:rPr kumimoji="0" lang="et-EE" sz="2800" b="0" i="0" u="none" strike="noStrike" kern="1200" cap="none" spc="0" normalizeH="0" baseline="0" noProof="0" dirty="0" err="1">
                <a:ln>
                  <a:noFill/>
                </a:ln>
                <a:solidFill>
                  <a:prstClr val="white"/>
                </a:solidFill>
                <a:effectLst/>
                <a:uLnTx/>
                <a:uFillTx/>
                <a:latin typeface="Roboto Condensed" panose="02000000000000000000" pitchFamily="2" charset="0"/>
                <a:ea typeface="Roboto Condensed" panose="02000000000000000000" pitchFamily="2" charset="0"/>
              </a:rPr>
              <a:t>refund</a:t>
            </a:r>
            <a:r>
              <a:rPr kumimoji="0" lang="et-EE" sz="2800"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rPr>
              <a:t> </a:t>
            </a:r>
            <a:r>
              <a:rPr kumimoji="0" lang="et-EE" sz="2800" b="0" i="0" u="none" strike="noStrike" kern="1200" cap="none" spc="0" normalizeH="0" baseline="0" noProof="0" dirty="0" err="1">
                <a:ln>
                  <a:noFill/>
                </a:ln>
                <a:solidFill>
                  <a:prstClr val="white"/>
                </a:solidFill>
                <a:effectLst/>
                <a:uLnTx/>
                <a:uFillTx/>
                <a:latin typeface="Roboto Condensed" panose="02000000000000000000" pitchFamily="2" charset="0"/>
                <a:ea typeface="Roboto Condensed" panose="02000000000000000000" pitchFamily="2" charset="0"/>
              </a:rPr>
              <a:t>claims</a:t>
            </a:r>
            <a:endParaRPr kumimoji="0" lang="et-EE" sz="2800"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endParaRPr>
          </a:p>
          <a:p>
            <a:pPr defTabSz="445837">
              <a:lnSpc>
                <a:spcPct val="150000"/>
              </a:lnSpc>
              <a:spcBef>
                <a:spcPts val="496"/>
              </a:spcBef>
              <a:buClr>
                <a:prstClr val="white"/>
              </a:buClr>
              <a:tabLst>
                <a:tab pos="442686" algn="l"/>
                <a:tab pos="888521" algn="l"/>
                <a:tab pos="1334358" algn="l"/>
                <a:tab pos="1780194" algn="l"/>
                <a:tab pos="2226031" algn="l"/>
                <a:tab pos="2671867" algn="l"/>
                <a:tab pos="3117703" algn="l"/>
                <a:tab pos="3563539" algn="l"/>
                <a:tab pos="4009375" algn="l"/>
                <a:tab pos="4455212" algn="l"/>
                <a:tab pos="4901048" algn="l"/>
                <a:tab pos="5346884" algn="l"/>
                <a:tab pos="5792720" algn="l"/>
                <a:tab pos="6238556" algn="l"/>
                <a:tab pos="6684392" algn="l"/>
                <a:tab pos="7130229" algn="l"/>
                <a:tab pos="7576065" algn="l"/>
                <a:tab pos="8021901" algn="l"/>
                <a:tab pos="8467737" algn="l"/>
                <a:tab pos="8913573" algn="l"/>
              </a:tabLst>
              <a:defRPr/>
            </a:pPr>
            <a:r>
              <a:rPr kumimoji="0" lang="et-EE" sz="2800" b="0" i="0" u="none" strike="noStrike" kern="1200" cap="none" spc="0" normalizeH="0" baseline="0" noProof="0" dirty="0" err="1">
                <a:ln>
                  <a:noFill/>
                </a:ln>
                <a:solidFill>
                  <a:prstClr val="white"/>
                </a:solidFill>
                <a:effectLst/>
                <a:uLnTx/>
                <a:uFillTx/>
                <a:latin typeface="Roboto Condensed" panose="02000000000000000000" pitchFamily="2" charset="0"/>
                <a:ea typeface="Roboto Condensed" panose="02000000000000000000" pitchFamily="2" charset="0"/>
              </a:rPr>
              <a:t>Model</a:t>
            </a:r>
            <a:r>
              <a:rPr kumimoji="0" lang="et-EE" sz="2800"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rPr>
              <a:t> </a:t>
            </a:r>
            <a:r>
              <a:rPr kumimoji="0" lang="et-EE" sz="2800" b="0" i="0" u="none" strike="noStrike" kern="1200" cap="none" spc="0" normalizeH="0" baseline="0" noProof="0" dirty="0" err="1">
                <a:ln>
                  <a:noFill/>
                </a:ln>
                <a:solidFill>
                  <a:prstClr val="white"/>
                </a:solidFill>
                <a:effectLst/>
                <a:uLnTx/>
                <a:uFillTx/>
                <a:latin typeface="Roboto Condensed" panose="02000000000000000000" pitchFamily="2" charset="0"/>
                <a:ea typeface="Roboto Condensed" panose="02000000000000000000" pitchFamily="2" charset="0"/>
              </a:rPr>
              <a:t>output</a:t>
            </a:r>
            <a:r>
              <a:rPr kumimoji="0" lang="et-EE" sz="2800"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rPr>
              <a:t> </a:t>
            </a:r>
            <a:r>
              <a:rPr kumimoji="0" lang="et-EE" sz="2800" b="0" i="0" u="none" strike="noStrike" kern="1200" cap="none" spc="0" normalizeH="0" baseline="0" noProof="0" dirty="0" err="1">
                <a:ln>
                  <a:noFill/>
                </a:ln>
                <a:solidFill>
                  <a:prstClr val="white"/>
                </a:solidFill>
                <a:effectLst/>
                <a:uLnTx/>
                <a:uFillTx/>
                <a:latin typeface="Roboto Condensed" panose="02000000000000000000" pitchFamily="2" charset="0"/>
                <a:ea typeface="Roboto Condensed" panose="02000000000000000000" pitchFamily="2" charset="0"/>
              </a:rPr>
              <a:t>complements</a:t>
            </a:r>
            <a:r>
              <a:rPr kumimoji="0" lang="et-EE" sz="2800"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rPr>
              <a:t> </a:t>
            </a:r>
            <a:r>
              <a:rPr kumimoji="0" lang="et-EE" sz="2800" b="0" i="0" u="none" strike="noStrike" kern="1200" cap="none" spc="0" normalizeH="0" baseline="0" noProof="0" dirty="0" err="1">
                <a:ln>
                  <a:noFill/>
                </a:ln>
                <a:solidFill>
                  <a:prstClr val="white"/>
                </a:solidFill>
                <a:effectLst/>
                <a:uLnTx/>
                <a:uFillTx/>
                <a:latin typeface="Roboto Condensed" panose="02000000000000000000" pitchFamily="2" charset="0"/>
                <a:ea typeface="Roboto Condensed" panose="02000000000000000000" pitchFamily="2" charset="0"/>
              </a:rPr>
              <a:t>existing</a:t>
            </a:r>
            <a:r>
              <a:rPr kumimoji="0" lang="et-EE" sz="2800"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rPr>
              <a:t> risk </a:t>
            </a:r>
            <a:r>
              <a:rPr kumimoji="0" lang="et-EE" sz="2800" b="0" i="0" u="none" strike="noStrike" kern="1200" cap="none" spc="0" normalizeH="0" baseline="0" noProof="0" dirty="0" err="1">
                <a:ln>
                  <a:noFill/>
                </a:ln>
                <a:solidFill>
                  <a:prstClr val="white"/>
                </a:solidFill>
                <a:effectLst/>
                <a:uLnTx/>
                <a:uFillTx/>
                <a:latin typeface="Roboto Condensed" panose="02000000000000000000" pitchFamily="2" charset="0"/>
                <a:ea typeface="Roboto Condensed" panose="02000000000000000000" pitchFamily="2" charset="0"/>
              </a:rPr>
              <a:t>model</a:t>
            </a:r>
            <a:endParaRPr kumimoji="0" lang="et-EE" sz="2800"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endParaRPr>
          </a:p>
          <a:p>
            <a:pPr defTabSz="445837">
              <a:lnSpc>
                <a:spcPct val="150000"/>
              </a:lnSpc>
              <a:spcBef>
                <a:spcPts val="496"/>
              </a:spcBef>
              <a:buClr>
                <a:prstClr val="white"/>
              </a:buClr>
              <a:tabLst>
                <a:tab pos="442686" algn="l"/>
                <a:tab pos="888521" algn="l"/>
                <a:tab pos="1334358" algn="l"/>
                <a:tab pos="1780194" algn="l"/>
                <a:tab pos="2226031" algn="l"/>
                <a:tab pos="2671867" algn="l"/>
                <a:tab pos="3117703" algn="l"/>
                <a:tab pos="3563539" algn="l"/>
                <a:tab pos="4009375" algn="l"/>
                <a:tab pos="4455212" algn="l"/>
                <a:tab pos="4901048" algn="l"/>
                <a:tab pos="5346884" algn="l"/>
                <a:tab pos="5792720" algn="l"/>
                <a:tab pos="6238556" algn="l"/>
                <a:tab pos="6684392" algn="l"/>
                <a:tab pos="7130229" algn="l"/>
                <a:tab pos="7576065" algn="l"/>
                <a:tab pos="8021901" algn="l"/>
                <a:tab pos="8467737" algn="l"/>
                <a:tab pos="8913573" algn="l"/>
              </a:tabLst>
              <a:defRPr/>
            </a:pPr>
            <a:r>
              <a:rPr lang="et-EE" dirty="0" err="1">
                <a:solidFill>
                  <a:prstClr val="white"/>
                </a:solidFill>
                <a:latin typeface="Roboto Condensed" panose="02000000000000000000" pitchFamily="2" charset="0"/>
                <a:ea typeface="Roboto Condensed" panose="02000000000000000000" pitchFamily="2" charset="0"/>
              </a:rPr>
              <a:t>Developed</a:t>
            </a:r>
            <a:r>
              <a:rPr lang="et-EE" dirty="0">
                <a:solidFill>
                  <a:prstClr val="white"/>
                </a:solidFill>
                <a:latin typeface="Roboto Condensed" panose="02000000000000000000" pitchFamily="2" charset="0"/>
                <a:ea typeface="Roboto Condensed" panose="02000000000000000000" pitchFamily="2" charset="0"/>
              </a:rPr>
              <a:t> in-</a:t>
            </a:r>
            <a:r>
              <a:rPr lang="et-EE" dirty="0" err="1">
                <a:solidFill>
                  <a:prstClr val="white"/>
                </a:solidFill>
                <a:latin typeface="Roboto Condensed" panose="02000000000000000000" pitchFamily="2" charset="0"/>
                <a:ea typeface="Roboto Condensed" panose="02000000000000000000" pitchFamily="2" charset="0"/>
              </a:rPr>
              <a:t>house</a:t>
            </a:r>
            <a:endParaRPr kumimoji="0" lang="en-US" sz="2800"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14821273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3"/>
          <a:srcRect t="13771" b="2114"/>
          <a:stretch/>
        </p:blipFill>
        <p:spPr>
          <a:xfrm>
            <a:off x="-181293" y="1"/>
            <a:ext cx="12373293" cy="6934199"/>
          </a:xfrm>
          <a:prstGeom prst="rect">
            <a:avLst/>
          </a:prstGeom>
        </p:spPr>
      </p:pic>
      <p:grpSp>
        <p:nvGrpSpPr>
          <p:cNvPr id="3" name="Group 3"/>
          <p:cNvGrpSpPr>
            <a:grpSpLocks noGrp="1" noUngrp="1" noRot="1" noMove="1" noResize="1"/>
          </p:cNvGrpSpPr>
          <p:nvPr/>
        </p:nvGrpSpPr>
        <p:grpSpPr>
          <a:xfrm>
            <a:off x="-192247" y="-203200"/>
            <a:ext cx="12384247" cy="7137400"/>
            <a:chOff x="0" y="0"/>
            <a:chExt cx="4816593" cy="2709333"/>
          </a:xfrm>
        </p:grpSpPr>
        <p:sp>
          <p:nvSpPr>
            <p:cNvPr id="4" name="Freeform 4"/>
            <p:cNvSpPr>
              <a:spLocks noGrp="1" noRot="1" noMove="1" noResize="1" noEditPoints="1" noAdjustHandles="1" noChangeArrowheads="1" noChangeShapeType="1"/>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60000"/>
              </a:srgbClr>
            </a:solidFill>
          </p:spPr>
          <p:txBody>
            <a:bodyPr/>
            <a:lstStyle/>
            <a:p>
              <a:endParaRPr lang="et-EE"/>
            </a:p>
          </p:txBody>
        </p:sp>
        <p:sp>
          <p:nvSpPr>
            <p:cNvPr id="5" name="TextBox 5"/>
            <p:cNvSpPr txBox="1">
              <a:spLocks noGrp="1" noRot="1" noMove="1" noResize="1" noEditPoints="1" noAdjustHandles="1" noChangeArrowheads="1" noChangeShapeType="1"/>
            </p:cNvSpPr>
            <p:nvPr/>
          </p:nvSpPr>
          <p:spPr>
            <a:xfrm>
              <a:off x="0" y="-47625"/>
              <a:ext cx="812800" cy="860425"/>
            </a:xfrm>
            <a:prstGeom prst="rect">
              <a:avLst/>
            </a:prstGeom>
          </p:spPr>
          <p:txBody>
            <a:bodyPr lIns="33867" tIns="33867" rIns="33867" bIns="33867" rtlCol="0" anchor="ctr"/>
            <a:lstStyle/>
            <a:p>
              <a:pPr algn="ctr" defTabSz="609630">
                <a:lnSpc>
                  <a:spcPts val="1773"/>
                </a:lnSpc>
              </a:pPr>
              <a:endParaRPr sz="1200" dirty="0">
                <a:solidFill>
                  <a:prstClr val="black"/>
                </a:solidFill>
                <a:latin typeface="Calibri"/>
              </a:endParaRPr>
            </a:p>
          </p:txBody>
        </p:sp>
      </p:grpSp>
      <p:pic>
        <p:nvPicPr>
          <p:cNvPr id="6" name="Graphic 5" descr="Ui Ux outline">
            <a:extLst>
              <a:ext uri="{FF2B5EF4-FFF2-40B4-BE49-F238E27FC236}">
                <a16:creationId xmlns:a16="http://schemas.microsoft.com/office/drawing/2014/main" id="{6A39E49E-B4EA-B916-2E17-8E5CF1FABE9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692149" y="231416"/>
            <a:ext cx="2418941" cy="2418941"/>
          </a:xfrm>
          <a:prstGeom prst="rect">
            <a:avLst/>
          </a:prstGeom>
        </p:spPr>
      </p:pic>
      <p:sp>
        <p:nvSpPr>
          <p:cNvPr id="7" name="Rectangle 6">
            <a:extLst>
              <a:ext uri="{FF2B5EF4-FFF2-40B4-BE49-F238E27FC236}">
                <a16:creationId xmlns:a16="http://schemas.microsoft.com/office/drawing/2014/main" id="{94EEF5A7-4957-C80A-D508-732A05A4FE49}"/>
              </a:ext>
            </a:extLst>
          </p:cNvPr>
          <p:cNvSpPr/>
          <p:nvPr/>
        </p:nvSpPr>
        <p:spPr>
          <a:xfrm>
            <a:off x="719032" y="464405"/>
            <a:ext cx="5444490" cy="769441"/>
          </a:xfrm>
          <a:prstGeom prst="rect">
            <a:avLst/>
          </a:prstGeom>
        </p:spPr>
        <p:txBody>
          <a:bodyPr wrap="square">
            <a:spAutoFit/>
          </a:bodyPr>
          <a:lstStyle/>
          <a:p>
            <a:pPr marL="0" indent="0" defTabSz="445837">
              <a:lnSpc>
                <a:spcPct val="150000"/>
              </a:lnSpc>
              <a:spcBef>
                <a:spcPts val="496"/>
              </a:spcBef>
              <a:buClr>
                <a:prstClr val="white"/>
              </a:buClr>
              <a:buNone/>
              <a:tabLst>
                <a:tab pos="442686" algn="l"/>
                <a:tab pos="888521" algn="l"/>
                <a:tab pos="1334358" algn="l"/>
                <a:tab pos="1780194" algn="l"/>
                <a:tab pos="2226031" algn="l"/>
                <a:tab pos="2671867" algn="l"/>
                <a:tab pos="3117703" algn="l"/>
                <a:tab pos="3563539" algn="l"/>
                <a:tab pos="4009375" algn="l"/>
                <a:tab pos="4455212" algn="l"/>
                <a:tab pos="4901048" algn="l"/>
                <a:tab pos="5346884" algn="l"/>
                <a:tab pos="5792720" algn="l"/>
                <a:tab pos="6238556" algn="l"/>
                <a:tab pos="6684392" algn="l"/>
                <a:tab pos="7130229" algn="l"/>
                <a:tab pos="7576065" algn="l"/>
                <a:tab pos="8021901" algn="l"/>
                <a:tab pos="8467737" algn="l"/>
                <a:tab pos="8913573" algn="l"/>
              </a:tabLst>
              <a:defRPr/>
            </a:pPr>
            <a:r>
              <a:rPr lang="et-EE" sz="3300" b="1" dirty="0" err="1">
                <a:solidFill>
                  <a:prstClr val="white"/>
                </a:solidFill>
                <a:latin typeface="Roboto Condensed" panose="02000000000000000000" pitchFamily="2" charset="0"/>
                <a:ea typeface="Roboto Condensed" panose="02000000000000000000" pitchFamily="2" charset="0"/>
              </a:rPr>
              <a:t>Envelope</a:t>
            </a:r>
            <a:r>
              <a:rPr lang="et-EE" sz="3300" b="1" dirty="0">
                <a:solidFill>
                  <a:prstClr val="white"/>
                </a:solidFill>
                <a:latin typeface="Roboto Condensed" panose="02000000000000000000" pitchFamily="2" charset="0"/>
                <a:ea typeface="Roboto Condensed" panose="02000000000000000000" pitchFamily="2" charset="0"/>
              </a:rPr>
              <a:t> </a:t>
            </a:r>
            <a:r>
              <a:rPr lang="et-EE" sz="3300" b="1" dirty="0" err="1">
                <a:solidFill>
                  <a:prstClr val="white"/>
                </a:solidFill>
                <a:latin typeface="Roboto Condensed" panose="02000000000000000000" pitchFamily="2" charset="0"/>
                <a:ea typeface="Roboto Condensed" panose="02000000000000000000" pitchFamily="2" charset="0"/>
              </a:rPr>
              <a:t>Wages</a:t>
            </a:r>
            <a:r>
              <a:rPr lang="et-EE" sz="3300" b="1" dirty="0">
                <a:solidFill>
                  <a:prstClr val="white"/>
                </a:solidFill>
                <a:latin typeface="Roboto Condensed" panose="02000000000000000000" pitchFamily="2" charset="0"/>
                <a:ea typeface="Roboto Condensed" panose="02000000000000000000" pitchFamily="2" charset="0"/>
              </a:rPr>
              <a:t> POC (</a:t>
            </a:r>
            <a:r>
              <a:rPr lang="pt-BR" sz="3300" b="1" dirty="0">
                <a:solidFill>
                  <a:prstClr val="white"/>
                </a:solidFill>
                <a:latin typeface="Roboto Condensed" panose="02000000000000000000" pitchFamily="2" charset="0"/>
                <a:ea typeface="Roboto Condensed" panose="02000000000000000000" pitchFamily="2" charset="0"/>
              </a:rPr>
              <a:t>2020</a:t>
            </a:r>
            <a:r>
              <a:rPr lang="et-EE" sz="3300" b="1" dirty="0">
                <a:solidFill>
                  <a:prstClr val="white"/>
                </a:solidFill>
                <a:latin typeface="Roboto Condensed" panose="02000000000000000000" pitchFamily="2" charset="0"/>
                <a:ea typeface="Roboto Condensed" panose="02000000000000000000" pitchFamily="2" charset="0"/>
              </a:rPr>
              <a:t>)</a:t>
            </a:r>
            <a:endParaRPr lang="pt-BR" sz="3300" b="1" dirty="0">
              <a:solidFill>
                <a:prstClr val="white"/>
              </a:solidFill>
              <a:latin typeface="Roboto Condensed" panose="02000000000000000000" pitchFamily="2" charset="0"/>
              <a:ea typeface="Roboto Condensed" panose="02000000000000000000" pitchFamily="2" charset="0"/>
            </a:endParaRPr>
          </a:p>
        </p:txBody>
      </p:sp>
      <p:sp>
        <p:nvSpPr>
          <p:cNvPr id="8" name="Subtitle 2">
            <a:extLst>
              <a:ext uri="{FF2B5EF4-FFF2-40B4-BE49-F238E27FC236}">
                <a16:creationId xmlns:a16="http://schemas.microsoft.com/office/drawing/2014/main" id="{2DB5FC30-E6AF-D8E9-E8A9-98BB5E815B51}"/>
              </a:ext>
            </a:extLst>
          </p:cNvPr>
          <p:cNvSpPr txBox="1">
            <a:spLocks/>
          </p:cNvSpPr>
          <p:nvPr/>
        </p:nvSpPr>
        <p:spPr>
          <a:xfrm>
            <a:off x="744236" y="1877200"/>
            <a:ext cx="10522226" cy="45163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445837">
              <a:lnSpc>
                <a:spcPct val="150000"/>
              </a:lnSpc>
              <a:spcBef>
                <a:spcPts val="496"/>
              </a:spcBef>
              <a:buClr>
                <a:prstClr val="white"/>
              </a:buClr>
              <a:tabLst>
                <a:tab pos="442686" algn="l"/>
                <a:tab pos="888521" algn="l"/>
                <a:tab pos="1334358" algn="l"/>
                <a:tab pos="1780194" algn="l"/>
                <a:tab pos="2226031" algn="l"/>
                <a:tab pos="2671867" algn="l"/>
                <a:tab pos="3117703" algn="l"/>
                <a:tab pos="3563539" algn="l"/>
                <a:tab pos="4009375" algn="l"/>
                <a:tab pos="4455212" algn="l"/>
                <a:tab pos="4901048" algn="l"/>
                <a:tab pos="5346884" algn="l"/>
                <a:tab pos="5792720" algn="l"/>
                <a:tab pos="6238556" algn="l"/>
                <a:tab pos="6684392" algn="l"/>
                <a:tab pos="7130229" algn="l"/>
                <a:tab pos="7576065" algn="l"/>
                <a:tab pos="8021901" algn="l"/>
                <a:tab pos="8467737" algn="l"/>
                <a:tab pos="8913573" algn="l"/>
              </a:tabLst>
              <a:defRPr/>
            </a:pPr>
            <a:endParaRPr lang="et-EE" dirty="0">
              <a:solidFill>
                <a:prstClr val="white"/>
              </a:solidFill>
              <a:latin typeface="Roboto Condensed" panose="02000000000000000000" pitchFamily="2" charset="0"/>
              <a:ea typeface="Roboto Condensed" panose="02000000000000000000" pitchFamily="2" charset="0"/>
            </a:endParaRPr>
          </a:p>
          <a:p>
            <a:pPr defTabSz="445837">
              <a:lnSpc>
                <a:spcPct val="150000"/>
              </a:lnSpc>
              <a:spcBef>
                <a:spcPts val="496"/>
              </a:spcBef>
              <a:buClr>
                <a:prstClr val="white"/>
              </a:buClr>
              <a:tabLst>
                <a:tab pos="442686" algn="l"/>
                <a:tab pos="888521" algn="l"/>
                <a:tab pos="1334358" algn="l"/>
                <a:tab pos="1780194" algn="l"/>
                <a:tab pos="2226031" algn="l"/>
                <a:tab pos="2671867" algn="l"/>
                <a:tab pos="3117703" algn="l"/>
                <a:tab pos="3563539" algn="l"/>
                <a:tab pos="4009375" algn="l"/>
                <a:tab pos="4455212" algn="l"/>
                <a:tab pos="4901048" algn="l"/>
                <a:tab pos="5346884" algn="l"/>
                <a:tab pos="5792720" algn="l"/>
                <a:tab pos="6238556" algn="l"/>
                <a:tab pos="6684392" algn="l"/>
                <a:tab pos="7130229" algn="l"/>
                <a:tab pos="7576065" algn="l"/>
                <a:tab pos="8021901" algn="l"/>
                <a:tab pos="8467737" algn="l"/>
                <a:tab pos="8913573" algn="l"/>
              </a:tabLst>
              <a:defRPr/>
            </a:pPr>
            <a:r>
              <a:rPr lang="et-EE" dirty="0" err="1">
                <a:solidFill>
                  <a:prstClr val="white"/>
                </a:solidFill>
                <a:latin typeface="Roboto Condensed" panose="02000000000000000000" pitchFamily="2" charset="0"/>
                <a:ea typeface="Roboto Condensed" panose="02000000000000000000" pitchFamily="2" charset="0"/>
              </a:rPr>
              <a:t>Can</a:t>
            </a:r>
            <a:r>
              <a:rPr lang="et-EE" dirty="0">
                <a:solidFill>
                  <a:prstClr val="white"/>
                </a:solidFill>
                <a:latin typeface="Roboto Condensed" panose="02000000000000000000" pitchFamily="2" charset="0"/>
                <a:ea typeface="Roboto Condensed" panose="02000000000000000000" pitchFamily="2" charset="0"/>
              </a:rPr>
              <a:t> </a:t>
            </a:r>
            <a:r>
              <a:rPr lang="et-EE" dirty="0" err="1">
                <a:solidFill>
                  <a:prstClr val="white"/>
                </a:solidFill>
                <a:latin typeface="Roboto Condensed" panose="02000000000000000000" pitchFamily="2" charset="0"/>
                <a:ea typeface="Roboto Condensed" panose="02000000000000000000" pitchFamily="2" charset="0"/>
              </a:rPr>
              <a:t>an</a:t>
            </a:r>
            <a:r>
              <a:rPr lang="et-EE" dirty="0">
                <a:solidFill>
                  <a:prstClr val="white"/>
                </a:solidFill>
                <a:latin typeface="Roboto Condensed" panose="02000000000000000000" pitchFamily="2" charset="0"/>
                <a:ea typeface="Roboto Condensed" panose="02000000000000000000" pitchFamily="2" charset="0"/>
              </a:rPr>
              <a:t> AI </a:t>
            </a:r>
            <a:r>
              <a:rPr lang="et-EE" dirty="0" err="1">
                <a:solidFill>
                  <a:prstClr val="white"/>
                </a:solidFill>
                <a:latin typeface="Roboto Condensed" panose="02000000000000000000" pitchFamily="2" charset="0"/>
                <a:ea typeface="Roboto Condensed" panose="02000000000000000000" pitchFamily="2" charset="0"/>
              </a:rPr>
              <a:t>model</a:t>
            </a:r>
            <a:r>
              <a:rPr lang="et-EE" dirty="0">
                <a:solidFill>
                  <a:prstClr val="white"/>
                </a:solidFill>
                <a:latin typeface="Roboto Condensed" panose="02000000000000000000" pitchFamily="2" charset="0"/>
                <a:ea typeface="Roboto Condensed" panose="02000000000000000000" pitchFamily="2" charset="0"/>
              </a:rPr>
              <a:t> </a:t>
            </a:r>
            <a:r>
              <a:rPr lang="et-EE" dirty="0" err="1">
                <a:solidFill>
                  <a:prstClr val="white"/>
                </a:solidFill>
                <a:latin typeface="Roboto Condensed" panose="02000000000000000000" pitchFamily="2" charset="0"/>
                <a:ea typeface="Roboto Condensed" panose="02000000000000000000" pitchFamily="2" charset="0"/>
              </a:rPr>
              <a:t>be</a:t>
            </a:r>
            <a:r>
              <a:rPr lang="et-EE" dirty="0">
                <a:solidFill>
                  <a:prstClr val="white"/>
                </a:solidFill>
                <a:latin typeface="Roboto Condensed" panose="02000000000000000000" pitchFamily="2" charset="0"/>
                <a:ea typeface="Roboto Condensed" panose="02000000000000000000" pitchFamily="2" charset="0"/>
              </a:rPr>
              <a:t> </a:t>
            </a:r>
            <a:r>
              <a:rPr lang="et-EE" dirty="0" err="1">
                <a:solidFill>
                  <a:prstClr val="white"/>
                </a:solidFill>
                <a:latin typeface="Roboto Condensed" panose="02000000000000000000" pitchFamily="2" charset="0"/>
                <a:ea typeface="Roboto Condensed" panose="02000000000000000000" pitchFamily="2" charset="0"/>
              </a:rPr>
              <a:t>more</a:t>
            </a:r>
            <a:r>
              <a:rPr lang="et-EE" dirty="0">
                <a:solidFill>
                  <a:prstClr val="white"/>
                </a:solidFill>
                <a:latin typeface="Roboto Condensed" panose="02000000000000000000" pitchFamily="2" charset="0"/>
                <a:ea typeface="Roboto Condensed" panose="02000000000000000000" pitchFamily="2" charset="0"/>
              </a:rPr>
              <a:t> </a:t>
            </a:r>
            <a:r>
              <a:rPr lang="et-EE" dirty="0" err="1">
                <a:solidFill>
                  <a:prstClr val="white"/>
                </a:solidFill>
                <a:latin typeface="Roboto Condensed" panose="02000000000000000000" pitchFamily="2" charset="0"/>
                <a:ea typeface="Roboto Condensed" panose="02000000000000000000" pitchFamily="2" charset="0"/>
              </a:rPr>
              <a:t>effective</a:t>
            </a:r>
            <a:r>
              <a:rPr lang="et-EE" dirty="0">
                <a:solidFill>
                  <a:prstClr val="white"/>
                </a:solidFill>
                <a:latin typeface="Roboto Condensed" panose="02000000000000000000" pitchFamily="2" charset="0"/>
                <a:ea typeface="Roboto Condensed" panose="02000000000000000000" pitchFamily="2" charset="0"/>
              </a:rPr>
              <a:t> </a:t>
            </a:r>
            <a:r>
              <a:rPr lang="et-EE" dirty="0" err="1">
                <a:solidFill>
                  <a:prstClr val="white"/>
                </a:solidFill>
                <a:latin typeface="Roboto Condensed" panose="02000000000000000000" pitchFamily="2" charset="0"/>
                <a:ea typeface="Roboto Condensed" panose="02000000000000000000" pitchFamily="2" charset="0"/>
              </a:rPr>
              <a:t>than</a:t>
            </a:r>
            <a:r>
              <a:rPr lang="et-EE" dirty="0">
                <a:solidFill>
                  <a:prstClr val="white"/>
                </a:solidFill>
                <a:latin typeface="Roboto Condensed" panose="02000000000000000000" pitchFamily="2" charset="0"/>
                <a:ea typeface="Roboto Condensed" panose="02000000000000000000" pitchFamily="2" charset="0"/>
              </a:rPr>
              <a:t> a </a:t>
            </a:r>
            <a:r>
              <a:rPr lang="et-EE" dirty="0" err="1">
                <a:solidFill>
                  <a:prstClr val="white"/>
                </a:solidFill>
                <a:latin typeface="Roboto Condensed" panose="02000000000000000000" pitchFamily="2" charset="0"/>
                <a:ea typeface="Roboto Condensed" panose="02000000000000000000" pitchFamily="2" charset="0"/>
              </a:rPr>
              <a:t>rule-based</a:t>
            </a:r>
            <a:r>
              <a:rPr lang="et-EE" dirty="0">
                <a:solidFill>
                  <a:prstClr val="white"/>
                </a:solidFill>
                <a:latin typeface="Roboto Condensed" panose="02000000000000000000" pitchFamily="2" charset="0"/>
                <a:ea typeface="Roboto Condensed" panose="02000000000000000000" pitchFamily="2" charset="0"/>
              </a:rPr>
              <a:t> </a:t>
            </a:r>
            <a:r>
              <a:rPr lang="et-EE" dirty="0" err="1">
                <a:solidFill>
                  <a:prstClr val="white"/>
                </a:solidFill>
                <a:latin typeface="Roboto Condensed" panose="02000000000000000000" pitchFamily="2" charset="0"/>
                <a:ea typeface="Roboto Condensed" panose="02000000000000000000" pitchFamily="2" charset="0"/>
              </a:rPr>
              <a:t>model</a:t>
            </a:r>
            <a:r>
              <a:rPr lang="et-EE" dirty="0">
                <a:solidFill>
                  <a:prstClr val="white"/>
                </a:solidFill>
                <a:latin typeface="Roboto Condensed" panose="02000000000000000000" pitchFamily="2" charset="0"/>
                <a:ea typeface="Roboto Condensed" panose="02000000000000000000" pitchFamily="2" charset="0"/>
              </a:rPr>
              <a:t>?</a:t>
            </a:r>
          </a:p>
          <a:p>
            <a:pPr defTabSz="445837">
              <a:lnSpc>
                <a:spcPct val="150000"/>
              </a:lnSpc>
              <a:spcBef>
                <a:spcPts val="496"/>
              </a:spcBef>
              <a:buClr>
                <a:prstClr val="white"/>
              </a:buClr>
              <a:tabLst>
                <a:tab pos="442686" algn="l"/>
                <a:tab pos="888521" algn="l"/>
                <a:tab pos="1334358" algn="l"/>
                <a:tab pos="1780194" algn="l"/>
                <a:tab pos="2226031" algn="l"/>
                <a:tab pos="2671867" algn="l"/>
                <a:tab pos="3117703" algn="l"/>
                <a:tab pos="3563539" algn="l"/>
                <a:tab pos="4009375" algn="l"/>
                <a:tab pos="4455212" algn="l"/>
                <a:tab pos="4901048" algn="l"/>
                <a:tab pos="5346884" algn="l"/>
                <a:tab pos="5792720" algn="l"/>
                <a:tab pos="6238556" algn="l"/>
                <a:tab pos="6684392" algn="l"/>
                <a:tab pos="7130229" algn="l"/>
                <a:tab pos="7576065" algn="l"/>
                <a:tab pos="8021901" algn="l"/>
                <a:tab pos="8467737" algn="l"/>
                <a:tab pos="8913573" algn="l"/>
              </a:tabLst>
              <a:defRPr/>
            </a:pPr>
            <a:r>
              <a:rPr lang="et-EE" dirty="0">
                <a:solidFill>
                  <a:prstClr val="white"/>
                </a:solidFill>
                <a:latin typeface="Roboto Condensed" panose="02000000000000000000" pitchFamily="2" charset="0"/>
                <a:ea typeface="Roboto Condensed" panose="02000000000000000000" pitchFamily="2" charset="0"/>
              </a:rPr>
              <a:t>97% </a:t>
            </a:r>
            <a:r>
              <a:rPr lang="et-EE" dirty="0" err="1">
                <a:solidFill>
                  <a:prstClr val="white"/>
                </a:solidFill>
                <a:latin typeface="Roboto Condensed" panose="02000000000000000000" pitchFamily="2" charset="0"/>
                <a:ea typeface="Roboto Condensed" panose="02000000000000000000" pitchFamily="2" charset="0"/>
              </a:rPr>
              <a:t>accuracy</a:t>
            </a:r>
            <a:r>
              <a:rPr lang="et-EE" dirty="0">
                <a:solidFill>
                  <a:prstClr val="white"/>
                </a:solidFill>
                <a:latin typeface="Roboto Condensed" panose="02000000000000000000" pitchFamily="2" charset="0"/>
                <a:ea typeface="Roboto Condensed" panose="02000000000000000000" pitchFamily="2" charset="0"/>
              </a:rPr>
              <a:t>!</a:t>
            </a:r>
          </a:p>
          <a:p>
            <a:pPr defTabSz="445837">
              <a:lnSpc>
                <a:spcPct val="150000"/>
              </a:lnSpc>
              <a:spcBef>
                <a:spcPts val="496"/>
              </a:spcBef>
              <a:buClr>
                <a:prstClr val="white"/>
              </a:buClr>
              <a:tabLst>
                <a:tab pos="442686" algn="l"/>
                <a:tab pos="888521" algn="l"/>
                <a:tab pos="1334358" algn="l"/>
                <a:tab pos="1780194" algn="l"/>
                <a:tab pos="2226031" algn="l"/>
                <a:tab pos="2671867" algn="l"/>
                <a:tab pos="3117703" algn="l"/>
                <a:tab pos="3563539" algn="l"/>
                <a:tab pos="4009375" algn="l"/>
                <a:tab pos="4455212" algn="l"/>
                <a:tab pos="4901048" algn="l"/>
                <a:tab pos="5346884" algn="l"/>
                <a:tab pos="5792720" algn="l"/>
                <a:tab pos="6238556" algn="l"/>
                <a:tab pos="6684392" algn="l"/>
                <a:tab pos="7130229" algn="l"/>
                <a:tab pos="7576065" algn="l"/>
                <a:tab pos="8021901" algn="l"/>
                <a:tab pos="8467737" algn="l"/>
                <a:tab pos="8913573" algn="l"/>
              </a:tabLst>
              <a:defRPr/>
            </a:pPr>
            <a:r>
              <a:rPr lang="et-EE" dirty="0" err="1">
                <a:solidFill>
                  <a:prstClr val="white"/>
                </a:solidFill>
                <a:latin typeface="Roboto Condensed" panose="02000000000000000000" pitchFamily="2" charset="0"/>
                <a:ea typeface="Roboto Condensed" panose="02000000000000000000" pitchFamily="2" charset="0"/>
              </a:rPr>
              <a:t>Developed</a:t>
            </a:r>
            <a:r>
              <a:rPr lang="et-EE" dirty="0">
                <a:solidFill>
                  <a:prstClr val="white"/>
                </a:solidFill>
                <a:latin typeface="Roboto Condensed" panose="02000000000000000000" pitchFamily="2" charset="0"/>
                <a:ea typeface="Roboto Condensed" panose="02000000000000000000" pitchFamily="2" charset="0"/>
              </a:rPr>
              <a:t> by </a:t>
            </a:r>
            <a:r>
              <a:rPr lang="et-EE" dirty="0" err="1">
                <a:solidFill>
                  <a:prstClr val="white"/>
                </a:solidFill>
                <a:latin typeface="Roboto Condensed" panose="02000000000000000000" pitchFamily="2" charset="0"/>
                <a:ea typeface="Roboto Condensed" panose="02000000000000000000" pitchFamily="2" charset="0"/>
              </a:rPr>
              <a:t>external</a:t>
            </a:r>
            <a:r>
              <a:rPr lang="et-EE" dirty="0">
                <a:solidFill>
                  <a:prstClr val="white"/>
                </a:solidFill>
                <a:latin typeface="Roboto Condensed" panose="02000000000000000000" pitchFamily="2" charset="0"/>
                <a:ea typeface="Roboto Condensed" panose="02000000000000000000" pitchFamily="2" charset="0"/>
              </a:rPr>
              <a:t> </a:t>
            </a:r>
            <a:r>
              <a:rPr lang="et-EE" dirty="0" err="1">
                <a:solidFill>
                  <a:prstClr val="white"/>
                </a:solidFill>
                <a:latin typeface="Roboto Condensed" panose="02000000000000000000" pitchFamily="2" charset="0"/>
                <a:ea typeface="Roboto Condensed" panose="02000000000000000000" pitchFamily="2" charset="0"/>
              </a:rPr>
              <a:t>contractor</a:t>
            </a:r>
            <a:endParaRPr kumimoji="0" lang="en-US" sz="2800"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27837545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3"/>
          <a:srcRect t="13771" b="2114"/>
          <a:stretch/>
        </p:blipFill>
        <p:spPr>
          <a:xfrm>
            <a:off x="-181293" y="1"/>
            <a:ext cx="12373293" cy="6934199"/>
          </a:xfrm>
          <a:prstGeom prst="rect">
            <a:avLst/>
          </a:prstGeom>
        </p:spPr>
      </p:pic>
      <p:grpSp>
        <p:nvGrpSpPr>
          <p:cNvPr id="3" name="Group 3"/>
          <p:cNvGrpSpPr>
            <a:grpSpLocks noGrp="1" noUngrp="1" noRot="1" noMove="1" noResize="1"/>
          </p:cNvGrpSpPr>
          <p:nvPr/>
        </p:nvGrpSpPr>
        <p:grpSpPr>
          <a:xfrm>
            <a:off x="-192247" y="-203200"/>
            <a:ext cx="12384247" cy="7137400"/>
            <a:chOff x="0" y="0"/>
            <a:chExt cx="4816593" cy="2709333"/>
          </a:xfrm>
        </p:grpSpPr>
        <p:sp>
          <p:nvSpPr>
            <p:cNvPr id="4" name="Freeform 4"/>
            <p:cNvSpPr>
              <a:spLocks noGrp="1" noRot="1" noMove="1" noResize="1" noEditPoints="1" noAdjustHandles="1" noChangeArrowheads="1" noChangeShapeType="1"/>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60000"/>
              </a:srgbClr>
            </a:solidFill>
          </p:spPr>
          <p:txBody>
            <a:bodyPr/>
            <a:lstStyle/>
            <a:p>
              <a:endParaRPr lang="et-EE"/>
            </a:p>
          </p:txBody>
        </p:sp>
        <p:sp>
          <p:nvSpPr>
            <p:cNvPr id="5" name="TextBox 5"/>
            <p:cNvSpPr txBox="1">
              <a:spLocks noGrp="1" noRot="1" noMove="1" noResize="1" noEditPoints="1" noAdjustHandles="1" noChangeArrowheads="1" noChangeShapeType="1"/>
            </p:cNvSpPr>
            <p:nvPr/>
          </p:nvSpPr>
          <p:spPr>
            <a:xfrm>
              <a:off x="0" y="-47625"/>
              <a:ext cx="812800" cy="860425"/>
            </a:xfrm>
            <a:prstGeom prst="rect">
              <a:avLst/>
            </a:prstGeom>
          </p:spPr>
          <p:txBody>
            <a:bodyPr lIns="33867" tIns="33867" rIns="33867" bIns="33867" rtlCol="0" anchor="ctr"/>
            <a:lstStyle/>
            <a:p>
              <a:pPr algn="ctr" defTabSz="609630">
                <a:lnSpc>
                  <a:spcPts val="1773"/>
                </a:lnSpc>
              </a:pPr>
              <a:endParaRPr sz="1200" dirty="0">
                <a:solidFill>
                  <a:prstClr val="black"/>
                </a:solidFill>
                <a:latin typeface="Calibri"/>
              </a:endParaRPr>
            </a:p>
          </p:txBody>
        </p:sp>
      </p:grpSp>
      <p:sp>
        <p:nvSpPr>
          <p:cNvPr id="7" name="Rectangle 6">
            <a:extLst>
              <a:ext uri="{FF2B5EF4-FFF2-40B4-BE49-F238E27FC236}">
                <a16:creationId xmlns:a16="http://schemas.microsoft.com/office/drawing/2014/main" id="{94EEF5A7-4957-C80A-D508-732A05A4FE49}"/>
              </a:ext>
            </a:extLst>
          </p:cNvPr>
          <p:cNvSpPr/>
          <p:nvPr/>
        </p:nvSpPr>
        <p:spPr>
          <a:xfrm>
            <a:off x="719032" y="464405"/>
            <a:ext cx="5444490" cy="600164"/>
          </a:xfrm>
          <a:prstGeom prst="rect">
            <a:avLst/>
          </a:prstGeom>
        </p:spPr>
        <p:txBody>
          <a:bodyPr wrap="square">
            <a:spAutoFit/>
          </a:bodyPr>
          <a:lstStyle/>
          <a:p>
            <a:r>
              <a:rPr lang="et-EE" sz="3300" b="1" dirty="0">
                <a:solidFill>
                  <a:schemeClr val="bg1"/>
                </a:solidFill>
                <a:effectLst>
                  <a:outerShdw blurRad="38100" dist="38100" dir="2700000" algn="tl">
                    <a:srgbClr val="000000">
                      <a:alpha val="43137"/>
                    </a:srgbClr>
                  </a:outerShdw>
                </a:effectLst>
                <a:latin typeface="Roboto Condensed" panose="02000000000000000000" pitchFamily="2" charset="0"/>
                <a:ea typeface="Roboto Condensed" panose="02000000000000000000" pitchFamily="2" charset="0"/>
                <a:cs typeface="Malgun Gothic Semilight" panose="020B0502040204020203" pitchFamily="34" charset="-128"/>
              </a:rPr>
              <a:t>ETCB AI </a:t>
            </a:r>
            <a:r>
              <a:rPr lang="et-EE" sz="3300" b="1" dirty="0" err="1">
                <a:solidFill>
                  <a:schemeClr val="bg1"/>
                </a:solidFill>
                <a:effectLst>
                  <a:outerShdw blurRad="38100" dist="38100" dir="2700000" algn="tl">
                    <a:srgbClr val="000000">
                      <a:alpha val="43137"/>
                    </a:srgbClr>
                  </a:outerShdw>
                </a:effectLst>
                <a:latin typeface="Roboto Condensed" panose="02000000000000000000" pitchFamily="2" charset="0"/>
                <a:ea typeface="Roboto Condensed" panose="02000000000000000000" pitchFamily="2" charset="0"/>
                <a:cs typeface="Malgun Gothic Semilight" panose="020B0502040204020203" pitchFamily="34" charset="-128"/>
              </a:rPr>
              <a:t>Strategy</a:t>
            </a:r>
            <a:r>
              <a:rPr lang="et-EE" sz="3300" b="1" dirty="0">
                <a:solidFill>
                  <a:schemeClr val="bg1"/>
                </a:solidFill>
                <a:effectLst>
                  <a:outerShdw blurRad="38100" dist="38100" dir="2700000" algn="tl">
                    <a:srgbClr val="000000">
                      <a:alpha val="43137"/>
                    </a:srgbClr>
                  </a:outerShdw>
                </a:effectLst>
                <a:latin typeface="Roboto Condensed" panose="02000000000000000000" pitchFamily="2" charset="0"/>
                <a:ea typeface="Roboto Condensed" panose="02000000000000000000" pitchFamily="2" charset="0"/>
                <a:cs typeface="Malgun Gothic Semilight" panose="020B0502040204020203" pitchFamily="34" charset="-128"/>
              </a:rPr>
              <a:t> (2021-2022)</a:t>
            </a:r>
          </a:p>
        </p:txBody>
      </p:sp>
      <p:sp>
        <p:nvSpPr>
          <p:cNvPr id="8" name="Subtitle 2">
            <a:extLst>
              <a:ext uri="{FF2B5EF4-FFF2-40B4-BE49-F238E27FC236}">
                <a16:creationId xmlns:a16="http://schemas.microsoft.com/office/drawing/2014/main" id="{2DB5FC30-E6AF-D8E9-E8A9-98BB5E815B51}"/>
              </a:ext>
            </a:extLst>
          </p:cNvPr>
          <p:cNvSpPr txBox="1">
            <a:spLocks/>
          </p:cNvSpPr>
          <p:nvPr/>
        </p:nvSpPr>
        <p:spPr>
          <a:xfrm>
            <a:off x="744236" y="1877200"/>
            <a:ext cx="6753844" cy="45163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445837">
              <a:lnSpc>
                <a:spcPct val="100000"/>
              </a:lnSpc>
              <a:spcBef>
                <a:spcPts val="496"/>
              </a:spcBef>
              <a:buClr>
                <a:prstClr val="white"/>
              </a:buClr>
              <a:tabLst>
                <a:tab pos="442686" algn="l"/>
                <a:tab pos="888521" algn="l"/>
                <a:tab pos="1334358" algn="l"/>
                <a:tab pos="1780194" algn="l"/>
                <a:tab pos="2226031" algn="l"/>
                <a:tab pos="2671867" algn="l"/>
                <a:tab pos="3117703" algn="l"/>
                <a:tab pos="3563539" algn="l"/>
                <a:tab pos="4009375" algn="l"/>
                <a:tab pos="4455212" algn="l"/>
                <a:tab pos="4901048" algn="l"/>
                <a:tab pos="5346884" algn="l"/>
                <a:tab pos="5792720" algn="l"/>
                <a:tab pos="6238556" algn="l"/>
                <a:tab pos="6684392" algn="l"/>
                <a:tab pos="7130229" algn="l"/>
                <a:tab pos="7576065" algn="l"/>
                <a:tab pos="8021901" algn="l"/>
                <a:tab pos="8467737" algn="l"/>
                <a:tab pos="8913573" algn="l"/>
              </a:tabLst>
              <a:defRPr/>
            </a:pPr>
            <a:r>
              <a:rPr kumimoji="0" lang="et-EE" sz="2800" b="0" i="0" u="none" strike="noStrike" kern="1200" cap="none" spc="0" normalizeH="0" baseline="0" noProof="0" dirty="0" err="1">
                <a:ln>
                  <a:noFill/>
                </a:ln>
                <a:solidFill>
                  <a:prstClr val="white"/>
                </a:solidFill>
                <a:effectLst/>
                <a:uLnTx/>
                <a:uFillTx/>
                <a:latin typeface="Roboto Condensed" panose="02000000000000000000" pitchFamily="2" charset="0"/>
                <a:ea typeface="Roboto Condensed" panose="02000000000000000000" pitchFamily="2" charset="0"/>
              </a:rPr>
              <a:t>Assess</a:t>
            </a:r>
            <a:r>
              <a:rPr kumimoji="0" lang="et-EE" sz="2800"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rPr>
              <a:t> AI </a:t>
            </a:r>
            <a:r>
              <a:rPr kumimoji="0" lang="et-EE" sz="2800" b="0" i="0" u="none" strike="noStrike" kern="1200" cap="none" spc="0" normalizeH="0" baseline="0" noProof="0" dirty="0" err="1">
                <a:ln>
                  <a:noFill/>
                </a:ln>
                <a:solidFill>
                  <a:prstClr val="white"/>
                </a:solidFill>
                <a:effectLst/>
                <a:uLnTx/>
                <a:uFillTx/>
                <a:latin typeface="Roboto Condensed" panose="02000000000000000000" pitchFamily="2" charset="0"/>
                <a:ea typeface="Roboto Condensed" panose="02000000000000000000" pitchFamily="2" charset="0"/>
              </a:rPr>
              <a:t>readiness</a:t>
            </a:r>
            <a:endParaRPr kumimoji="0" lang="et-EE" sz="2800"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endParaRPr>
          </a:p>
          <a:p>
            <a:pPr defTabSz="445837">
              <a:lnSpc>
                <a:spcPct val="150000"/>
              </a:lnSpc>
              <a:spcBef>
                <a:spcPts val="496"/>
              </a:spcBef>
              <a:buClr>
                <a:prstClr val="white"/>
              </a:buClr>
              <a:tabLst>
                <a:tab pos="442686" algn="l"/>
                <a:tab pos="888521" algn="l"/>
                <a:tab pos="1334358" algn="l"/>
                <a:tab pos="1780194" algn="l"/>
                <a:tab pos="2226031" algn="l"/>
                <a:tab pos="2671867" algn="l"/>
                <a:tab pos="3117703" algn="l"/>
                <a:tab pos="3563539" algn="l"/>
                <a:tab pos="4009375" algn="l"/>
                <a:tab pos="4455212" algn="l"/>
                <a:tab pos="4901048" algn="l"/>
                <a:tab pos="5346884" algn="l"/>
                <a:tab pos="5792720" algn="l"/>
                <a:tab pos="6238556" algn="l"/>
                <a:tab pos="6684392" algn="l"/>
                <a:tab pos="7130229" algn="l"/>
                <a:tab pos="7576065" algn="l"/>
                <a:tab pos="8021901" algn="l"/>
                <a:tab pos="8467737" algn="l"/>
                <a:tab pos="8913573" algn="l"/>
              </a:tabLst>
              <a:defRPr/>
            </a:pPr>
            <a:r>
              <a:rPr lang="et-EE" dirty="0" err="1">
                <a:solidFill>
                  <a:prstClr val="white"/>
                </a:solidFill>
                <a:latin typeface="Roboto Condensed" panose="02000000000000000000" pitchFamily="2" charset="0"/>
                <a:ea typeface="Roboto Condensed" panose="02000000000000000000" pitchFamily="2" charset="0"/>
              </a:rPr>
              <a:t>Map</a:t>
            </a:r>
            <a:r>
              <a:rPr lang="et-EE" dirty="0">
                <a:solidFill>
                  <a:prstClr val="white"/>
                </a:solidFill>
                <a:latin typeface="Roboto Condensed" panose="02000000000000000000" pitchFamily="2" charset="0"/>
                <a:ea typeface="Roboto Condensed" panose="02000000000000000000" pitchFamily="2" charset="0"/>
              </a:rPr>
              <a:t> </a:t>
            </a:r>
            <a:r>
              <a:rPr lang="et-EE" dirty="0" err="1">
                <a:solidFill>
                  <a:prstClr val="white"/>
                </a:solidFill>
                <a:latin typeface="Roboto Condensed" panose="02000000000000000000" pitchFamily="2" charset="0"/>
                <a:ea typeface="Roboto Condensed" panose="02000000000000000000" pitchFamily="2" charset="0"/>
              </a:rPr>
              <a:t>key</a:t>
            </a:r>
            <a:r>
              <a:rPr lang="et-EE" dirty="0">
                <a:solidFill>
                  <a:prstClr val="white"/>
                </a:solidFill>
                <a:latin typeface="Roboto Condensed" panose="02000000000000000000" pitchFamily="2" charset="0"/>
                <a:ea typeface="Roboto Condensed" panose="02000000000000000000" pitchFamily="2" charset="0"/>
              </a:rPr>
              <a:t> </a:t>
            </a:r>
            <a:r>
              <a:rPr lang="et-EE" dirty="0" err="1">
                <a:solidFill>
                  <a:prstClr val="white"/>
                </a:solidFill>
                <a:latin typeface="Roboto Condensed" panose="02000000000000000000" pitchFamily="2" charset="0"/>
                <a:ea typeface="Roboto Condensed" panose="02000000000000000000" pitchFamily="2" charset="0"/>
              </a:rPr>
              <a:t>processes</a:t>
            </a:r>
            <a:r>
              <a:rPr lang="et-EE" dirty="0">
                <a:solidFill>
                  <a:prstClr val="white"/>
                </a:solidFill>
                <a:latin typeface="Roboto Condensed" panose="02000000000000000000" pitchFamily="2" charset="0"/>
                <a:ea typeface="Roboto Condensed" panose="02000000000000000000" pitchFamily="2" charset="0"/>
              </a:rPr>
              <a:t> and </a:t>
            </a:r>
            <a:r>
              <a:rPr lang="et-EE" dirty="0" err="1">
                <a:solidFill>
                  <a:prstClr val="white"/>
                </a:solidFill>
                <a:latin typeface="Roboto Condensed" panose="02000000000000000000" pitchFamily="2" charset="0"/>
                <a:ea typeface="Roboto Condensed" panose="02000000000000000000" pitchFamily="2" charset="0"/>
              </a:rPr>
              <a:t>bottlenecks</a:t>
            </a:r>
            <a:endParaRPr lang="et-EE" dirty="0">
              <a:solidFill>
                <a:prstClr val="white"/>
              </a:solidFill>
              <a:latin typeface="Roboto Condensed" panose="02000000000000000000" pitchFamily="2" charset="0"/>
              <a:ea typeface="Roboto Condensed" panose="02000000000000000000" pitchFamily="2" charset="0"/>
            </a:endParaRPr>
          </a:p>
          <a:p>
            <a:pPr defTabSz="445837">
              <a:lnSpc>
                <a:spcPct val="150000"/>
              </a:lnSpc>
              <a:spcBef>
                <a:spcPts val="496"/>
              </a:spcBef>
              <a:buClr>
                <a:prstClr val="white"/>
              </a:buClr>
              <a:tabLst>
                <a:tab pos="442686" algn="l"/>
                <a:tab pos="888521" algn="l"/>
                <a:tab pos="1334358" algn="l"/>
                <a:tab pos="1780194" algn="l"/>
                <a:tab pos="2226031" algn="l"/>
                <a:tab pos="2671867" algn="l"/>
                <a:tab pos="3117703" algn="l"/>
                <a:tab pos="3563539" algn="l"/>
                <a:tab pos="4009375" algn="l"/>
                <a:tab pos="4455212" algn="l"/>
                <a:tab pos="4901048" algn="l"/>
                <a:tab pos="5346884" algn="l"/>
                <a:tab pos="5792720" algn="l"/>
                <a:tab pos="6238556" algn="l"/>
                <a:tab pos="6684392" algn="l"/>
                <a:tab pos="7130229" algn="l"/>
                <a:tab pos="7576065" algn="l"/>
                <a:tab pos="8021901" algn="l"/>
                <a:tab pos="8467737" algn="l"/>
                <a:tab pos="8913573" algn="l"/>
              </a:tabLst>
              <a:defRPr/>
            </a:pPr>
            <a:r>
              <a:rPr kumimoji="0" lang="et-EE" sz="2800" b="0" i="0" u="none" strike="noStrike" kern="1200" cap="none" spc="0" normalizeH="0" baseline="0" noProof="0" dirty="0" err="1">
                <a:ln>
                  <a:noFill/>
                </a:ln>
                <a:solidFill>
                  <a:prstClr val="white"/>
                </a:solidFill>
                <a:effectLst/>
                <a:uLnTx/>
                <a:uFillTx/>
                <a:latin typeface="Roboto Condensed" panose="02000000000000000000" pitchFamily="2" charset="0"/>
                <a:ea typeface="Roboto Condensed" panose="02000000000000000000" pitchFamily="2" charset="0"/>
              </a:rPr>
              <a:t>Identify</a:t>
            </a:r>
            <a:r>
              <a:rPr kumimoji="0" lang="et-EE" sz="2800"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rPr>
              <a:t> AI </a:t>
            </a:r>
            <a:r>
              <a:rPr kumimoji="0" lang="et-EE" sz="2800" b="0" i="0" u="none" strike="noStrike" kern="1200" cap="none" spc="0" normalizeH="0" baseline="0" noProof="0" dirty="0" err="1">
                <a:ln>
                  <a:noFill/>
                </a:ln>
                <a:solidFill>
                  <a:prstClr val="white"/>
                </a:solidFill>
                <a:effectLst/>
                <a:uLnTx/>
                <a:uFillTx/>
                <a:latin typeface="Roboto Condensed" panose="02000000000000000000" pitchFamily="2" charset="0"/>
                <a:ea typeface="Roboto Condensed" panose="02000000000000000000" pitchFamily="2" charset="0"/>
              </a:rPr>
              <a:t>use-cases</a:t>
            </a:r>
            <a:endParaRPr kumimoji="0" lang="et-EE" sz="2800"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endParaRPr>
          </a:p>
          <a:p>
            <a:pPr defTabSz="445837">
              <a:lnSpc>
                <a:spcPct val="150000"/>
              </a:lnSpc>
              <a:spcBef>
                <a:spcPts val="496"/>
              </a:spcBef>
              <a:buClr>
                <a:prstClr val="white"/>
              </a:buClr>
              <a:tabLst>
                <a:tab pos="442686" algn="l"/>
                <a:tab pos="888521" algn="l"/>
                <a:tab pos="1334358" algn="l"/>
                <a:tab pos="1780194" algn="l"/>
                <a:tab pos="2226031" algn="l"/>
                <a:tab pos="2671867" algn="l"/>
                <a:tab pos="3117703" algn="l"/>
                <a:tab pos="3563539" algn="l"/>
                <a:tab pos="4009375" algn="l"/>
                <a:tab pos="4455212" algn="l"/>
                <a:tab pos="4901048" algn="l"/>
                <a:tab pos="5346884" algn="l"/>
                <a:tab pos="5792720" algn="l"/>
                <a:tab pos="6238556" algn="l"/>
                <a:tab pos="6684392" algn="l"/>
                <a:tab pos="7130229" algn="l"/>
                <a:tab pos="7576065" algn="l"/>
                <a:tab pos="8021901" algn="l"/>
                <a:tab pos="8467737" algn="l"/>
                <a:tab pos="8913573" algn="l"/>
              </a:tabLst>
              <a:defRPr/>
            </a:pPr>
            <a:r>
              <a:rPr lang="et-EE" dirty="0" err="1">
                <a:solidFill>
                  <a:prstClr val="white"/>
                </a:solidFill>
                <a:latin typeface="Roboto Condensed" panose="02000000000000000000" pitchFamily="2" charset="0"/>
                <a:ea typeface="Roboto Condensed" panose="02000000000000000000" pitchFamily="2" charset="0"/>
              </a:rPr>
              <a:t>Prototyping</a:t>
            </a:r>
            <a:endParaRPr kumimoji="0" lang="et-EE" sz="2800"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endParaRPr>
          </a:p>
          <a:p>
            <a:pPr defTabSz="445837">
              <a:lnSpc>
                <a:spcPct val="150000"/>
              </a:lnSpc>
              <a:spcBef>
                <a:spcPts val="496"/>
              </a:spcBef>
              <a:buClr>
                <a:prstClr val="white"/>
              </a:buClr>
              <a:tabLst>
                <a:tab pos="442686" algn="l"/>
                <a:tab pos="888521" algn="l"/>
                <a:tab pos="1334358" algn="l"/>
                <a:tab pos="1780194" algn="l"/>
                <a:tab pos="2226031" algn="l"/>
                <a:tab pos="2671867" algn="l"/>
                <a:tab pos="3117703" algn="l"/>
                <a:tab pos="3563539" algn="l"/>
                <a:tab pos="4009375" algn="l"/>
                <a:tab pos="4455212" algn="l"/>
                <a:tab pos="4901048" algn="l"/>
                <a:tab pos="5346884" algn="l"/>
                <a:tab pos="5792720" algn="l"/>
                <a:tab pos="6238556" algn="l"/>
                <a:tab pos="6684392" algn="l"/>
                <a:tab pos="7130229" algn="l"/>
                <a:tab pos="7576065" algn="l"/>
                <a:tab pos="8021901" algn="l"/>
                <a:tab pos="8467737" algn="l"/>
                <a:tab pos="8913573" algn="l"/>
              </a:tabLst>
              <a:defRPr/>
            </a:pPr>
            <a:r>
              <a:rPr lang="et-EE" dirty="0" err="1">
                <a:solidFill>
                  <a:prstClr val="white"/>
                </a:solidFill>
                <a:latin typeface="Roboto Condensed" panose="02000000000000000000" pitchFamily="2" charset="0"/>
                <a:ea typeface="Roboto Condensed" panose="02000000000000000000" pitchFamily="2" charset="0"/>
              </a:rPr>
              <a:t>Financing</a:t>
            </a:r>
            <a:r>
              <a:rPr lang="et-EE" dirty="0">
                <a:solidFill>
                  <a:prstClr val="white"/>
                </a:solidFill>
                <a:latin typeface="Roboto Condensed" panose="02000000000000000000" pitchFamily="2" charset="0"/>
                <a:ea typeface="Roboto Condensed" panose="02000000000000000000" pitchFamily="2" charset="0"/>
              </a:rPr>
              <a:t> by EU (TSI), </a:t>
            </a:r>
            <a:r>
              <a:rPr lang="et-EE" dirty="0" err="1">
                <a:solidFill>
                  <a:prstClr val="white"/>
                </a:solidFill>
                <a:latin typeface="Roboto Condensed" panose="02000000000000000000" pitchFamily="2" charset="0"/>
                <a:ea typeface="Roboto Condensed" panose="02000000000000000000" pitchFamily="2" charset="0"/>
              </a:rPr>
              <a:t>execution</a:t>
            </a:r>
            <a:r>
              <a:rPr lang="et-EE" dirty="0">
                <a:solidFill>
                  <a:prstClr val="white"/>
                </a:solidFill>
                <a:latin typeface="Roboto Condensed" panose="02000000000000000000" pitchFamily="2" charset="0"/>
                <a:ea typeface="Roboto Condensed" panose="02000000000000000000" pitchFamily="2" charset="0"/>
              </a:rPr>
              <a:t> by </a:t>
            </a:r>
            <a:r>
              <a:rPr lang="et-EE" dirty="0" err="1">
                <a:solidFill>
                  <a:prstClr val="white"/>
                </a:solidFill>
                <a:latin typeface="Roboto Condensed" panose="02000000000000000000" pitchFamily="2" charset="0"/>
                <a:ea typeface="Roboto Condensed" panose="02000000000000000000" pitchFamily="2" charset="0"/>
              </a:rPr>
              <a:t>Deloitte</a:t>
            </a:r>
            <a:endParaRPr lang="et-EE" dirty="0">
              <a:solidFill>
                <a:prstClr val="white"/>
              </a:solidFill>
              <a:latin typeface="Roboto Condensed" panose="02000000000000000000" pitchFamily="2" charset="0"/>
              <a:ea typeface="Roboto Condensed" panose="02000000000000000000" pitchFamily="2" charset="0"/>
            </a:endParaRPr>
          </a:p>
          <a:p>
            <a:pPr defTabSz="445837">
              <a:lnSpc>
                <a:spcPct val="150000"/>
              </a:lnSpc>
              <a:spcBef>
                <a:spcPts val="496"/>
              </a:spcBef>
              <a:buClr>
                <a:prstClr val="white"/>
              </a:buClr>
              <a:tabLst>
                <a:tab pos="442686" algn="l"/>
                <a:tab pos="888521" algn="l"/>
                <a:tab pos="1334358" algn="l"/>
                <a:tab pos="1780194" algn="l"/>
                <a:tab pos="2226031" algn="l"/>
                <a:tab pos="2671867" algn="l"/>
                <a:tab pos="3117703" algn="l"/>
                <a:tab pos="3563539" algn="l"/>
                <a:tab pos="4009375" algn="l"/>
                <a:tab pos="4455212" algn="l"/>
                <a:tab pos="4901048" algn="l"/>
                <a:tab pos="5346884" algn="l"/>
                <a:tab pos="5792720" algn="l"/>
                <a:tab pos="6238556" algn="l"/>
                <a:tab pos="6684392" algn="l"/>
                <a:tab pos="7130229" algn="l"/>
                <a:tab pos="7576065" algn="l"/>
                <a:tab pos="8021901" algn="l"/>
                <a:tab pos="8467737" algn="l"/>
                <a:tab pos="8913573" algn="l"/>
              </a:tabLst>
              <a:defRPr/>
            </a:pPr>
            <a:r>
              <a:rPr kumimoji="0" lang="et-EE" sz="2800" b="0" i="0"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hlinkClick r:id="rId4"/>
              </a:rPr>
              <a:t>Available online</a:t>
            </a:r>
            <a:endParaRPr kumimoji="0" lang="en-US" sz="2800" b="0" i="0"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endParaRPr>
          </a:p>
        </p:txBody>
      </p:sp>
      <p:grpSp>
        <p:nvGrpSpPr>
          <p:cNvPr id="20" name="Group 19">
            <a:extLst>
              <a:ext uri="{FF2B5EF4-FFF2-40B4-BE49-F238E27FC236}">
                <a16:creationId xmlns:a16="http://schemas.microsoft.com/office/drawing/2014/main" id="{A0695355-DC44-56F0-5554-8C07A843DA36}"/>
              </a:ext>
            </a:extLst>
          </p:cNvPr>
          <p:cNvGrpSpPr/>
          <p:nvPr/>
        </p:nvGrpSpPr>
        <p:grpSpPr>
          <a:xfrm>
            <a:off x="6198860" y="-109728"/>
            <a:ext cx="6753844" cy="7327392"/>
            <a:chOff x="6174476" y="-560832"/>
            <a:chExt cx="6753844" cy="7327392"/>
          </a:xfrm>
        </p:grpSpPr>
        <p:graphicFrame>
          <p:nvGraphicFramePr>
            <p:cNvPr id="16" name="Diagram 15">
              <a:extLst>
                <a:ext uri="{FF2B5EF4-FFF2-40B4-BE49-F238E27FC236}">
                  <a16:creationId xmlns:a16="http://schemas.microsoft.com/office/drawing/2014/main" id="{0712803B-182B-4487-A082-C421D198E61C}"/>
                </a:ext>
              </a:extLst>
            </p:cNvPr>
            <p:cNvGraphicFramePr/>
            <p:nvPr>
              <p:extLst>
                <p:ext uri="{D42A27DB-BD31-4B8C-83A1-F6EECF244321}">
                  <p14:modId xmlns:p14="http://schemas.microsoft.com/office/powerpoint/2010/main" val="2742990036"/>
                </p:ext>
              </p:extLst>
            </p:nvPr>
          </p:nvGraphicFramePr>
          <p:xfrm>
            <a:off x="6174476" y="-560832"/>
            <a:ext cx="6753844" cy="732739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7" name="TextBox 16">
              <a:extLst>
                <a:ext uri="{FF2B5EF4-FFF2-40B4-BE49-F238E27FC236}">
                  <a16:creationId xmlns:a16="http://schemas.microsoft.com/office/drawing/2014/main" id="{610B97FC-F590-9567-38D8-C5E172AD9096}"/>
                </a:ext>
              </a:extLst>
            </p:cNvPr>
            <p:cNvSpPr txBox="1"/>
            <p:nvPr/>
          </p:nvSpPr>
          <p:spPr>
            <a:xfrm>
              <a:off x="7332556" y="3959673"/>
              <a:ext cx="1658732" cy="923330"/>
            </a:xfrm>
            <a:prstGeom prst="rect">
              <a:avLst/>
            </a:prstGeom>
            <a:noFill/>
          </p:spPr>
          <p:txBody>
            <a:bodyPr wrap="square" rtlCol="0">
              <a:spAutoFit/>
            </a:bodyPr>
            <a:lstStyle/>
            <a:p>
              <a:endParaRPr lang="et-EE" dirty="0"/>
            </a:p>
            <a:p>
              <a:endParaRPr lang="et-EE" dirty="0"/>
            </a:p>
            <a:p>
              <a:pPr algn="ctr"/>
              <a:r>
                <a:rPr lang="et-EE"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ETHICS</a:t>
              </a:r>
              <a:endParaRPr lang="en-CA"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8" name="TextBox 17">
              <a:extLst>
                <a:ext uri="{FF2B5EF4-FFF2-40B4-BE49-F238E27FC236}">
                  <a16:creationId xmlns:a16="http://schemas.microsoft.com/office/drawing/2014/main" id="{53F33C66-D630-89E2-92E8-1DA50E171914}"/>
                </a:ext>
              </a:extLst>
            </p:cNvPr>
            <p:cNvSpPr txBox="1"/>
            <p:nvPr/>
          </p:nvSpPr>
          <p:spPr>
            <a:xfrm>
              <a:off x="9981824" y="2323586"/>
              <a:ext cx="1658732" cy="923330"/>
            </a:xfrm>
            <a:prstGeom prst="rect">
              <a:avLst/>
            </a:prstGeom>
            <a:noFill/>
          </p:spPr>
          <p:txBody>
            <a:bodyPr wrap="square" rtlCol="0">
              <a:spAutoFit/>
            </a:bodyPr>
            <a:lstStyle/>
            <a:p>
              <a:endParaRPr lang="et-EE" dirty="0"/>
            </a:p>
            <a:p>
              <a:endParaRPr lang="et-EE" dirty="0"/>
            </a:p>
            <a:p>
              <a:pPr algn="ctr"/>
              <a:r>
                <a:rPr lang="et-EE"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DATA</a:t>
              </a:r>
              <a:endParaRPr lang="en-CA"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9" name="TextBox 18">
              <a:extLst>
                <a:ext uri="{FF2B5EF4-FFF2-40B4-BE49-F238E27FC236}">
                  <a16:creationId xmlns:a16="http://schemas.microsoft.com/office/drawing/2014/main" id="{F4C2C0F0-B9D7-FD70-6AFD-29EBBEF5A624}"/>
                </a:ext>
              </a:extLst>
            </p:cNvPr>
            <p:cNvSpPr txBox="1"/>
            <p:nvPr/>
          </p:nvSpPr>
          <p:spPr>
            <a:xfrm>
              <a:off x="7398203" y="743759"/>
              <a:ext cx="1658732" cy="923330"/>
            </a:xfrm>
            <a:prstGeom prst="rect">
              <a:avLst/>
            </a:prstGeom>
            <a:noFill/>
          </p:spPr>
          <p:txBody>
            <a:bodyPr wrap="square" rtlCol="0">
              <a:spAutoFit/>
            </a:bodyPr>
            <a:lstStyle/>
            <a:p>
              <a:endParaRPr lang="et-EE" dirty="0"/>
            </a:p>
            <a:p>
              <a:endParaRPr lang="et-EE" dirty="0"/>
            </a:p>
            <a:p>
              <a:pPr algn="ctr"/>
              <a:r>
                <a:rPr lang="et-EE"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STRATEGY</a:t>
              </a:r>
              <a:endParaRPr lang="en-CA"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endParaRPr>
            </a:p>
          </p:txBody>
        </p:sp>
      </p:grpSp>
      <p:sp>
        <p:nvSpPr>
          <p:cNvPr id="21" name="TextBox 20">
            <a:extLst>
              <a:ext uri="{FF2B5EF4-FFF2-40B4-BE49-F238E27FC236}">
                <a16:creationId xmlns:a16="http://schemas.microsoft.com/office/drawing/2014/main" id="{E239DABB-7ED1-3245-9EB7-6A4287AF53FB}"/>
              </a:ext>
            </a:extLst>
          </p:cNvPr>
          <p:cNvSpPr txBox="1"/>
          <p:nvPr/>
        </p:nvSpPr>
        <p:spPr>
          <a:xfrm>
            <a:off x="7263628" y="538491"/>
            <a:ext cx="4401312" cy="400110"/>
          </a:xfrm>
          <a:prstGeom prst="rect">
            <a:avLst/>
          </a:prstGeom>
          <a:noFill/>
        </p:spPr>
        <p:txBody>
          <a:bodyPr wrap="square" rtlCol="0">
            <a:spAutoFit/>
          </a:bodyPr>
          <a:lstStyle/>
          <a:p>
            <a:r>
              <a:rPr lang="et-EE" sz="200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AI </a:t>
            </a:r>
            <a:r>
              <a:rPr lang="et-EE" sz="2000" dirty="0" err="1">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readiness</a:t>
            </a:r>
            <a:r>
              <a:rPr lang="et-EE" sz="200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 </a:t>
            </a:r>
            <a:r>
              <a:rPr lang="et-EE" sz="2000" dirty="0" err="1">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can</a:t>
            </a:r>
            <a:r>
              <a:rPr lang="et-EE" sz="200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 </a:t>
            </a:r>
            <a:r>
              <a:rPr lang="et-EE" sz="2000" dirty="0" err="1">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be</a:t>
            </a:r>
            <a:r>
              <a:rPr lang="et-EE" sz="200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 </a:t>
            </a:r>
            <a:r>
              <a:rPr lang="et-EE" sz="2000" dirty="0" err="1">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assessed</a:t>
            </a:r>
            <a:r>
              <a:rPr lang="et-EE" sz="200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 in </a:t>
            </a:r>
            <a:r>
              <a:rPr lang="et-EE" sz="2000" dirty="0" err="1">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six</a:t>
            </a:r>
            <a:r>
              <a:rPr lang="et-EE" sz="200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 </a:t>
            </a:r>
            <a:r>
              <a:rPr lang="et-EE" sz="2000" dirty="0" err="1">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areas</a:t>
            </a:r>
            <a:endParaRPr lang="en-CA" sz="200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27713410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7" y="893"/>
            <a:ext cx="12192419" cy="6856214"/>
          </a:xfrm>
          <a:prstGeom prst="rect">
            <a:avLst/>
          </a:prstGeom>
        </p:spPr>
      </p:pic>
      <p:grpSp>
        <p:nvGrpSpPr>
          <p:cNvPr id="3" name="Group 3"/>
          <p:cNvGrpSpPr/>
          <p:nvPr/>
        </p:nvGrpSpPr>
        <p:grpSpPr>
          <a:xfrm>
            <a:off x="-2007" y="31067"/>
            <a:ext cx="12192418" cy="6856214"/>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60000"/>
              </a:srgbClr>
            </a:solidFill>
          </p:spPr>
          <p:txBody>
            <a:bodyPr/>
            <a:lstStyle/>
            <a:p>
              <a:endParaRPr lang="et-EE"/>
            </a:p>
          </p:txBody>
        </p:sp>
        <p:sp>
          <p:nvSpPr>
            <p:cNvPr id="5" name="TextBox 5"/>
            <p:cNvSpPr txBox="1"/>
            <p:nvPr/>
          </p:nvSpPr>
          <p:spPr>
            <a:xfrm>
              <a:off x="0" y="-47625"/>
              <a:ext cx="812800" cy="860425"/>
            </a:xfrm>
            <a:prstGeom prst="rect">
              <a:avLst/>
            </a:prstGeom>
          </p:spPr>
          <p:txBody>
            <a:bodyPr lIns="33858" tIns="33858" rIns="33858" bIns="33858" rtlCol="0" anchor="ctr"/>
            <a:lstStyle/>
            <a:p>
              <a:pPr algn="ctr" defTabSz="914172">
                <a:lnSpc>
                  <a:spcPts val="1773"/>
                </a:lnSpc>
              </a:pPr>
              <a:endParaRPr sz="1200" dirty="0">
                <a:solidFill>
                  <a:prstClr val="black"/>
                </a:solidFill>
                <a:latin typeface="Calibri" panose="020F0502020204030204"/>
              </a:endParaRPr>
            </a:p>
          </p:txBody>
        </p:sp>
      </p:grpSp>
      <p:pic>
        <p:nvPicPr>
          <p:cNvPr id="20" name="Graphic 19" descr="Ui Ux outline">
            <a:extLst>
              <a:ext uri="{FF2B5EF4-FFF2-40B4-BE49-F238E27FC236}">
                <a16:creationId xmlns:a16="http://schemas.microsoft.com/office/drawing/2014/main" id="{E12AB0CA-A877-EEE6-A8EA-9A857087B1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023970" y="464405"/>
            <a:ext cx="2418941" cy="2418941"/>
          </a:xfrm>
          <a:prstGeom prst="rect">
            <a:avLst/>
          </a:prstGeom>
        </p:spPr>
      </p:pic>
      <p:sp>
        <p:nvSpPr>
          <p:cNvPr id="2" name="Rectangle 1">
            <a:extLst>
              <a:ext uri="{FF2B5EF4-FFF2-40B4-BE49-F238E27FC236}">
                <a16:creationId xmlns:a16="http://schemas.microsoft.com/office/drawing/2014/main" id="{31BA3E05-3103-AC3C-250A-FA989DE3BD09}"/>
              </a:ext>
            </a:extLst>
          </p:cNvPr>
          <p:cNvSpPr/>
          <p:nvPr/>
        </p:nvSpPr>
        <p:spPr>
          <a:xfrm>
            <a:off x="744236" y="464405"/>
            <a:ext cx="5444490" cy="600164"/>
          </a:xfrm>
          <a:prstGeom prst="rect">
            <a:avLst/>
          </a:prstGeom>
        </p:spPr>
        <p:txBody>
          <a:bodyPr wrap="square">
            <a:spAutoFit/>
          </a:bodyPr>
          <a:lstStyle/>
          <a:p>
            <a:r>
              <a:rPr lang="et-EE" sz="3300" b="1" dirty="0" err="1">
                <a:solidFill>
                  <a:schemeClr val="bg1"/>
                </a:solidFill>
                <a:effectLst>
                  <a:outerShdw blurRad="38100" dist="38100" dir="2700000" algn="tl">
                    <a:srgbClr val="000000">
                      <a:alpha val="43137"/>
                    </a:srgbClr>
                  </a:outerShdw>
                </a:effectLst>
                <a:latin typeface="Roboto Condensed" panose="02000000000000000000" pitchFamily="2" charset="0"/>
                <a:ea typeface="Roboto Condensed" panose="02000000000000000000" pitchFamily="2" charset="0"/>
                <a:cs typeface="Malgun Gothic Semilight" panose="020B0502040204020203" pitchFamily="34" charset="-128"/>
              </a:rPr>
              <a:t>Explored</a:t>
            </a:r>
            <a:r>
              <a:rPr lang="et-EE" sz="3300" b="1" dirty="0">
                <a:solidFill>
                  <a:schemeClr val="bg1"/>
                </a:solidFill>
                <a:effectLst>
                  <a:outerShdw blurRad="38100" dist="38100" dir="2700000" algn="tl">
                    <a:srgbClr val="000000">
                      <a:alpha val="43137"/>
                    </a:srgbClr>
                  </a:outerShdw>
                </a:effectLst>
                <a:latin typeface="Roboto Condensed" panose="02000000000000000000" pitchFamily="2" charset="0"/>
                <a:ea typeface="Roboto Condensed" panose="02000000000000000000" pitchFamily="2" charset="0"/>
                <a:cs typeface="Malgun Gothic Semilight" panose="020B0502040204020203" pitchFamily="34" charset="-128"/>
              </a:rPr>
              <a:t> AI </a:t>
            </a:r>
            <a:r>
              <a:rPr lang="et-EE" sz="3300" b="1" dirty="0" err="1">
                <a:solidFill>
                  <a:schemeClr val="bg1"/>
                </a:solidFill>
                <a:effectLst>
                  <a:outerShdw blurRad="38100" dist="38100" dir="2700000" algn="tl">
                    <a:srgbClr val="000000">
                      <a:alpha val="43137"/>
                    </a:srgbClr>
                  </a:outerShdw>
                </a:effectLst>
                <a:latin typeface="Roboto Condensed" panose="02000000000000000000" pitchFamily="2" charset="0"/>
                <a:ea typeface="Roboto Condensed" panose="02000000000000000000" pitchFamily="2" charset="0"/>
                <a:cs typeface="Malgun Gothic Semilight" panose="020B0502040204020203" pitchFamily="34" charset="-128"/>
              </a:rPr>
              <a:t>Concepts</a:t>
            </a:r>
            <a:r>
              <a:rPr lang="et-EE" sz="3300" b="1" dirty="0">
                <a:solidFill>
                  <a:schemeClr val="bg1"/>
                </a:solidFill>
                <a:effectLst>
                  <a:outerShdw blurRad="38100" dist="38100" dir="2700000" algn="tl">
                    <a:srgbClr val="000000">
                      <a:alpha val="43137"/>
                    </a:srgbClr>
                  </a:outerShdw>
                </a:effectLst>
                <a:latin typeface="Roboto Condensed" panose="02000000000000000000" pitchFamily="2" charset="0"/>
                <a:ea typeface="Roboto Condensed" panose="02000000000000000000" pitchFamily="2" charset="0"/>
                <a:cs typeface="Malgun Gothic Semilight" panose="020B0502040204020203" pitchFamily="34" charset="-128"/>
              </a:rPr>
              <a:t> at ETCB</a:t>
            </a:r>
          </a:p>
        </p:txBody>
      </p:sp>
      <p:sp>
        <p:nvSpPr>
          <p:cNvPr id="9" name="Subtitle 2">
            <a:extLst>
              <a:ext uri="{FF2B5EF4-FFF2-40B4-BE49-F238E27FC236}">
                <a16:creationId xmlns:a16="http://schemas.microsoft.com/office/drawing/2014/main" id="{ED6636F5-AA25-682A-CB59-18F9E0BF36BD}"/>
              </a:ext>
            </a:extLst>
          </p:cNvPr>
          <p:cNvSpPr txBox="1">
            <a:spLocks/>
          </p:cNvSpPr>
          <p:nvPr/>
        </p:nvSpPr>
        <p:spPr>
          <a:xfrm>
            <a:off x="744236" y="1877200"/>
            <a:ext cx="10522226" cy="45163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45837">
              <a:lnSpc>
                <a:spcPct val="150000"/>
              </a:lnSpc>
              <a:spcBef>
                <a:spcPts val="496"/>
              </a:spcBef>
              <a:buClr>
                <a:prstClr val="white"/>
              </a:buClr>
              <a:buNone/>
              <a:tabLst>
                <a:tab pos="442686" algn="l"/>
                <a:tab pos="888521" algn="l"/>
                <a:tab pos="1334358" algn="l"/>
                <a:tab pos="1780194" algn="l"/>
                <a:tab pos="2226031" algn="l"/>
                <a:tab pos="2671867" algn="l"/>
                <a:tab pos="3117703" algn="l"/>
                <a:tab pos="3563539" algn="l"/>
                <a:tab pos="4009375" algn="l"/>
                <a:tab pos="4455212" algn="l"/>
                <a:tab pos="4901048" algn="l"/>
                <a:tab pos="5346884" algn="l"/>
                <a:tab pos="5792720" algn="l"/>
                <a:tab pos="6238556" algn="l"/>
                <a:tab pos="6684392" algn="l"/>
                <a:tab pos="7130229" algn="l"/>
                <a:tab pos="7576065" algn="l"/>
                <a:tab pos="8021901" algn="l"/>
                <a:tab pos="8467737" algn="l"/>
                <a:tab pos="8913573" algn="l"/>
              </a:tabLst>
              <a:defRPr/>
            </a:pPr>
            <a:r>
              <a:rPr lang="en-US" b="1" dirty="0">
                <a:solidFill>
                  <a:prstClr val="white"/>
                </a:solidFill>
                <a:latin typeface="Roboto Condensed" panose="02000000000000000000" pitchFamily="2" charset="0"/>
                <a:ea typeface="Roboto Condensed" panose="02000000000000000000" pitchFamily="2" charset="0"/>
              </a:rPr>
              <a:t>HS code classification</a:t>
            </a:r>
            <a:endParaRPr lang="et-EE" b="1" dirty="0">
              <a:solidFill>
                <a:prstClr val="white"/>
              </a:solidFill>
              <a:latin typeface="Roboto Condensed" panose="02000000000000000000" pitchFamily="2" charset="0"/>
              <a:ea typeface="Roboto Condensed" panose="02000000000000000000" pitchFamily="2" charset="0"/>
            </a:endParaRPr>
          </a:p>
          <a:p>
            <a:pPr defTabSz="445837">
              <a:lnSpc>
                <a:spcPct val="150000"/>
              </a:lnSpc>
              <a:spcBef>
                <a:spcPts val="496"/>
              </a:spcBef>
              <a:buClr>
                <a:prstClr val="white"/>
              </a:buClr>
              <a:tabLst>
                <a:tab pos="442686" algn="l"/>
                <a:tab pos="888521" algn="l"/>
                <a:tab pos="1334358" algn="l"/>
                <a:tab pos="1780194" algn="l"/>
                <a:tab pos="2226031" algn="l"/>
                <a:tab pos="2671867" algn="l"/>
                <a:tab pos="3117703" algn="l"/>
                <a:tab pos="3563539" algn="l"/>
                <a:tab pos="4009375" algn="l"/>
                <a:tab pos="4455212" algn="l"/>
                <a:tab pos="4901048" algn="l"/>
                <a:tab pos="5346884" algn="l"/>
                <a:tab pos="5792720" algn="l"/>
                <a:tab pos="6238556" algn="l"/>
                <a:tab pos="6684392" algn="l"/>
                <a:tab pos="7130229" algn="l"/>
                <a:tab pos="7576065" algn="l"/>
                <a:tab pos="8021901" algn="l"/>
                <a:tab pos="8467737" algn="l"/>
                <a:tab pos="8913573" algn="l"/>
              </a:tabLst>
              <a:defRPr/>
            </a:pPr>
            <a:r>
              <a:rPr lang="et-EE" dirty="0" err="1">
                <a:solidFill>
                  <a:prstClr val="white"/>
                </a:solidFill>
                <a:latin typeface="Roboto Condensed" panose="02000000000000000000" pitchFamily="2" charset="0"/>
                <a:ea typeface="Roboto Condensed" panose="02000000000000000000" pitchFamily="2" charset="0"/>
              </a:rPr>
              <a:t>Automatically</a:t>
            </a:r>
            <a:r>
              <a:rPr lang="et-EE" dirty="0">
                <a:solidFill>
                  <a:prstClr val="white"/>
                </a:solidFill>
                <a:latin typeface="Roboto Condensed" panose="02000000000000000000" pitchFamily="2" charset="0"/>
                <a:ea typeface="Roboto Condensed" panose="02000000000000000000" pitchFamily="2" charset="0"/>
              </a:rPr>
              <a:t> </a:t>
            </a:r>
            <a:r>
              <a:rPr lang="et-EE" dirty="0" err="1">
                <a:solidFill>
                  <a:prstClr val="white"/>
                </a:solidFill>
                <a:latin typeface="Roboto Condensed" panose="02000000000000000000" pitchFamily="2" charset="0"/>
                <a:ea typeface="Roboto Condensed" panose="02000000000000000000" pitchFamily="2" charset="0"/>
              </a:rPr>
              <a:t>assign</a:t>
            </a:r>
            <a:r>
              <a:rPr lang="et-EE" dirty="0">
                <a:solidFill>
                  <a:prstClr val="white"/>
                </a:solidFill>
                <a:latin typeface="Roboto Condensed" panose="02000000000000000000" pitchFamily="2" charset="0"/>
                <a:ea typeface="Roboto Condensed" panose="02000000000000000000" pitchFamily="2" charset="0"/>
              </a:rPr>
              <a:t> HS </a:t>
            </a:r>
            <a:r>
              <a:rPr lang="et-EE" dirty="0" err="1">
                <a:solidFill>
                  <a:prstClr val="white"/>
                </a:solidFill>
                <a:latin typeface="Roboto Condensed" panose="02000000000000000000" pitchFamily="2" charset="0"/>
                <a:ea typeface="Roboto Condensed" panose="02000000000000000000" pitchFamily="2" charset="0"/>
              </a:rPr>
              <a:t>code</a:t>
            </a:r>
            <a:r>
              <a:rPr lang="et-EE" dirty="0">
                <a:solidFill>
                  <a:prstClr val="white"/>
                </a:solidFill>
                <a:latin typeface="Roboto Condensed" panose="02000000000000000000" pitchFamily="2" charset="0"/>
                <a:ea typeface="Roboto Condensed" panose="02000000000000000000" pitchFamily="2" charset="0"/>
              </a:rPr>
              <a:t> </a:t>
            </a:r>
            <a:r>
              <a:rPr lang="et-EE" dirty="0" err="1">
                <a:solidFill>
                  <a:prstClr val="white"/>
                </a:solidFill>
                <a:latin typeface="Roboto Condensed" panose="02000000000000000000" pitchFamily="2" charset="0"/>
                <a:ea typeface="Roboto Condensed" panose="02000000000000000000" pitchFamily="2" charset="0"/>
              </a:rPr>
              <a:t>based</a:t>
            </a:r>
            <a:r>
              <a:rPr lang="et-EE" dirty="0">
                <a:solidFill>
                  <a:prstClr val="white"/>
                </a:solidFill>
                <a:latin typeface="Roboto Condensed" panose="02000000000000000000" pitchFamily="2" charset="0"/>
                <a:ea typeface="Roboto Condensed" panose="02000000000000000000" pitchFamily="2" charset="0"/>
              </a:rPr>
              <a:t> on </a:t>
            </a:r>
            <a:r>
              <a:rPr lang="et-EE" dirty="0" err="1">
                <a:solidFill>
                  <a:prstClr val="white"/>
                </a:solidFill>
                <a:latin typeface="Roboto Condensed" panose="02000000000000000000" pitchFamily="2" charset="0"/>
                <a:ea typeface="Roboto Condensed" panose="02000000000000000000" pitchFamily="2" charset="0"/>
              </a:rPr>
              <a:t>item</a:t>
            </a:r>
            <a:r>
              <a:rPr lang="et-EE" dirty="0">
                <a:solidFill>
                  <a:prstClr val="white"/>
                </a:solidFill>
                <a:latin typeface="Roboto Condensed" panose="02000000000000000000" pitchFamily="2" charset="0"/>
                <a:ea typeface="Roboto Condensed" panose="02000000000000000000" pitchFamily="2" charset="0"/>
              </a:rPr>
              <a:t> </a:t>
            </a:r>
            <a:r>
              <a:rPr lang="et-EE" dirty="0" err="1">
                <a:solidFill>
                  <a:prstClr val="white"/>
                </a:solidFill>
                <a:latin typeface="Roboto Condensed" panose="02000000000000000000" pitchFamily="2" charset="0"/>
                <a:ea typeface="Roboto Condensed" panose="02000000000000000000" pitchFamily="2" charset="0"/>
              </a:rPr>
              <a:t>description</a:t>
            </a:r>
            <a:endParaRPr lang="en-US" dirty="0">
              <a:solidFill>
                <a:prstClr val="white"/>
              </a:solidFill>
              <a:latin typeface="Roboto Condensed" panose="02000000000000000000" pitchFamily="2" charset="0"/>
              <a:ea typeface="Roboto Condensed" panose="02000000000000000000" pitchFamily="2" charset="0"/>
            </a:endParaRPr>
          </a:p>
          <a:p>
            <a:pPr marL="0" indent="0" defTabSz="445837">
              <a:lnSpc>
                <a:spcPct val="150000"/>
              </a:lnSpc>
              <a:spcBef>
                <a:spcPts val="496"/>
              </a:spcBef>
              <a:buClr>
                <a:prstClr val="white"/>
              </a:buClr>
              <a:buNone/>
              <a:tabLst>
                <a:tab pos="442686" algn="l"/>
                <a:tab pos="888521" algn="l"/>
                <a:tab pos="1334358" algn="l"/>
                <a:tab pos="1780194" algn="l"/>
                <a:tab pos="2226031" algn="l"/>
                <a:tab pos="2671867" algn="l"/>
                <a:tab pos="3117703" algn="l"/>
                <a:tab pos="3563539" algn="l"/>
                <a:tab pos="4009375" algn="l"/>
                <a:tab pos="4455212" algn="l"/>
                <a:tab pos="4901048" algn="l"/>
                <a:tab pos="5346884" algn="l"/>
                <a:tab pos="5792720" algn="l"/>
                <a:tab pos="6238556" algn="l"/>
                <a:tab pos="6684392" algn="l"/>
                <a:tab pos="7130229" algn="l"/>
                <a:tab pos="7576065" algn="l"/>
                <a:tab pos="8021901" algn="l"/>
                <a:tab pos="8467737" algn="l"/>
                <a:tab pos="8913573" algn="l"/>
              </a:tabLst>
              <a:defRPr/>
            </a:pPr>
            <a:endParaRPr lang="et-EE" dirty="0">
              <a:solidFill>
                <a:prstClr val="white"/>
              </a:solidFill>
              <a:latin typeface="Roboto Condensed" panose="02000000000000000000" pitchFamily="2" charset="0"/>
              <a:ea typeface="Roboto Condensed" panose="02000000000000000000" pitchFamily="2" charset="0"/>
            </a:endParaRPr>
          </a:p>
          <a:p>
            <a:pPr marL="0" indent="0" defTabSz="445837">
              <a:lnSpc>
                <a:spcPct val="150000"/>
              </a:lnSpc>
              <a:spcBef>
                <a:spcPts val="496"/>
              </a:spcBef>
              <a:buClr>
                <a:prstClr val="white"/>
              </a:buClr>
              <a:buNone/>
              <a:tabLst>
                <a:tab pos="442686" algn="l"/>
                <a:tab pos="888521" algn="l"/>
                <a:tab pos="1334358" algn="l"/>
                <a:tab pos="1780194" algn="l"/>
                <a:tab pos="2226031" algn="l"/>
                <a:tab pos="2671867" algn="l"/>
                <a:tab pos="3117703" algn="l"/>
                <a:tab pos="3563539" algn="l"/>
                <a:tab pos="4009375" algn="l"/>
                <a:tab pos="4455212" algn="l"/>
                <a:tab pos="4901048" algn="l"/>
                <a:tab pos="5346884" algn="l"/>
                <a:tab pos="5792720" algn="l"/>
                <a:tab pos="6238556" algn="l"/>
                <a:tab pos="6684392" algn="l"/>
                <a:tab pos="7130229" algn="l"/>
                <a:tab pos="7576065" algn="l"/>
                <a:tab pos="8021901" algn="l"/>
                <a:tab pos="8467737" algn="l"/>
                <a:tab pos="8913573" algn="l"/>
              </a:tabLst>
              <a:defRPr/>
            </a:pPr>
            <a:r>
              <a:rPr lang="en-US" b="1" dirty="0">
                <a:solidFill>
                  <a:prstClr val="white"/>
                </a:solidFill>
                <a:latin typeface="Roboto Condensed" panose="02000000000000000000" pitchFamily="2" charset="0"/>
                <a:ea typeface="Roboto Condensed" panose="02000000000000000000" pitchFamily="2" charset="0"/>
              </a:rPr>
              <a:t>Customs declarations fraud detection</a:t>
            </a:r>
            <a:endParaRPr lang="et-EE" b="1" dirty="0">
              <a:solidFill>
                <a:prstClr val="white"/>
              </a:solidFill>
              <a:latin typeface="Roboto Condensed" panose="02000000000000000000" pitchFamily="2" charset="0"/>
              <a:ea typeface="Roboto Condensed" panose="02000000000000000000" pitchFamily="2" charset="0"/>
            </a:endParaRPr>
          </a:p>
          <a:p>
            <a:pPr defTabSz="445837">
              <a:lnSpc>
                <a:spcPct val="150000"/>
              </a:lnSpc>
              <a:spcBef>
                <a:spcPts val="496"/>
              </a:spcBef>
              <a:buClr>
                <a:prstClr val="white"/>
              </a:buClr>
              <a:tabLst>
                <a:tab pos="442686" algn="l"/>
                <a:tab pos="888521" algn="l"/>
                <a:tab pos="1334358" algn="l"/>
                <a:tab pos="1780194" algn="l"/>
                <a:tab pos="2226031" algn="l"/>
                <a:tab pos="2671867" algn="l"/>
                <a:tab pos="3117703" algn="l"/>
                <a:tab pos="3563539" algn="l"/>
                <a:tab pos="4009375" algn="l"/>
                <a:tab pos="4455212" algn="l"/>
                <a:tab pos="4901048" algn="l"/>
                <a:tab pos="5346884" algn="l"/>
                <a:tab pos="5792720" algn="l"/>
                <a:tab pos="6238556" algn="l"/>
                <a:tab pos="6684392" algn="l"/>
                <a:tab pos="7130229" algn="l"/>
                <a:tab pos="7576065" algn="l"/>
                <a:tab pos="8021901" algn="l"/>
                <a:tab pos="8467737" algn="l"/>
                <a:tab pos="8913573" algn="l"/>
              </a:tabLst>
              <a:defRPr/>
            </a:pPr>
            <a:r>
              <a:rPr lang="et-EE" dirty="0">
                <a:solidFill>
                  <a:prstClr val="white"/>
                </a:solidFill>
                <a:latin typeface="Roboto Condensed" panose="02000000000000000000" pitchFamily="2" charset="0"/>
                <a:ea typeface="Roboto Condensed" panose="02000000000000000000" pitchFamily="2" charset="0"/>
              </a:rPr>
              <a:t>Risk </a:t>
            </a:r>
            <a:r>
              <a:rPr lang="et-EE" dirty="0" err="1">
                <a:solidFill>
                  <a:prstClr val="white"/>
                </a:solidFill>
                <a:latin typeface="Roboto Condensed" panose="02000000000000000000" pitchFamily="2" charset="0"/>
                <a:ea typeface="Roboto Condensed" panose="02000000000000000000" pitchFamily="2" charset="0"/>
              </a:rPr>
              <a:t>assessment</a:t>
            </a:r>
            <a:r>
              <a:rPr lang="et-EE" dirty="0">
                <a:solidFill>
                  <a:prstClr val="white"/>
                </a:solidFill>
                <a:latin typeface="Roboto Condensed" panose="02000000000000000000" pitchFamily="2" charset="0"/>
                <a:ea typeface="Roboto Condensed" panose="02000000000000000000" pitchFamily="2" charset="0"/>
              </a:rPr>
              <a:t> of </a:t>
            </a:r>
            <a:r>
              <a:rPr lang="et-EE" dirty="0" err="1">
                <a:solidFill>
                  <a:prstClr val="white"/>
                </a:solidFill>
                <a:latin typeface="Roboto Condensed" panose="02000000000000000000" pitchFamily="2" charset="0"/>
                <a:ea typeface="Roboto Condensed" panose="02000000000000000000" pitchFamily="2" charset="0"/>
              </a:rPr>
              <a:t>declarations</a:t>
            </a:r>
            <a:endParaRPr lang="et-EE" dirty="0">
              <a:solidFill>
                <a:prstClr val="white"/>
              </a:solidFill>
              <a:latin typeface="Roboto Condensed" panose="02000000000000000000" pitchFamily="2" charset="0"/>
              <a:ea typeface="Roboto Condensed" panose="02000000000000000000" pitchFamily="2" charset="0"/>
            </a:endParaRPr>
          </a:p>
          <a:p>
            <a:pPr defTabSz="445837">
              <a:lnSpc>
                <a:spcPct val="150000"/>
              </a:lnSpc>
              <a:spcBef>
                <a:spcPts val="496"/>
              </a:spcBef>
              <a:buClr>
                <a:prstClr val="white"/>
              </a:buClr>
              <a:tabLst>
                <a:tab pos="442686" algn="l"/>
                <a:tab pos="888521" algn="l"/>
                <a:tab pos="1334358" algn="l"/>
                <a:tab pos="1780194" algn="l"/>
                <a:tab pos="2226031" algn="l"/>
                <a:tab pos="2671867" algn="l"/>
                <a:tab pos="3117703" algn="l"/>
                <a:tab pos="3563539" algn="l"/>
                <a:tab pos="4009375" algn="l"/>
                <a:tab pos="4455212" algn="l"/>
                <a:tab pos="4901048" algn="l"/>
                <a:tab pos="5346884" algn="l"/>
                <a:tab pos="5792720" algn="l"/>
                <a:tab pos="6238556" algn="l"/>
                <a:tab pos="6684392" algn="l"/>
                <a:tab pos="7130229" algn="l"/>
                <a:tab pos="7576065" algn="l"/>
                <a:tab pos="8021901" algn="l"/>
                <a:tab pos="8467737" algn="l"/>
                <a:tab pos="8913573" algn="l"/>
              </a:tabLst>
              <a:defRPr/>
            </a:pPr>
            <a:r>
              <a:rPr lang="et-EE" dirty="0" err="1">
                <a:solidFill>
                  <a:prstClr val="white"/>
                </a:solidFill>
                <a:latin typeface="Roboto Condensed" panose="02000000000000000000" pitchFamily="2" charset="0"/>
                <a:ea typeface="Roboto Condensed" panose="02000000000000000000" pitchFamily="2" charset="0"/>
              </a:rPr>
              <a:t>Detect</a:t>
            </a:r>
            <a:r>
              <a:rPr lang="et-EE" dirty="0">
                <a:solidFill>
                  <a:prstClr val="white"/>
                </a:solidFill>
                <a:latin typeface="Roboto Condensed" panose="02000000000000000000" pitchFamily="2" charset="0"/>
                <a:ea typeface="Roboto Condensed" panose="02000000000000000000" pitchFamily="2" charset="0"/>
              </a:rPr>
              <a:t> </a:t>
            </a:r>
            <a:r>
              <a:rPr lang="et-EE" dirty="0" err="1">
                <a:solidFill>
                  <a:prstClr val="white"/>
                </a:solidFill>
                <a:latin typeface="Roboto Condensed" panose="02000000000000000000" pitchFamily="2" charset="0"/>
                <a:ea typeface="Roboto Condensed" panose="02000000000000000000" pitchFamily="2" charset="0"/>
              </a:rPr>
              <a:t>anomalies</a:t>
            </a:r>
            <a:endParaRPr lang="en-US" dirty="0">
              <a:solidFill>
                <a:prstClr val="white"/>
              </a:solidFill>
              <a:latin typeface="Roboto Condensed" panose="02000000000000000000" pitchFamily="2" charset="0"/>
              <a:ea typeface="Roboto Condensed" panose="02000000000000000000" pitchFamily="2" charset="0"/>
            </a:endParaRPr>
          </a:p>
          <a:p>
            <a:pPr defTabSz="445837">
              <a:lnSpc>
                <a:spcPct val="93000"/>
              </a:lnSpc>
              <a:spcBef>
                <a:spcPts val="496"/>
              </a:spcBef>
              <a:buClr>
                <a:prstClr val="white"/>
              </a:buClr>
              <a:tabLst>
                <a:tab pos="442686" algn="l"/>
                <a:tab pos="888521" algn="l"/>
                <a:tab pos="1334358" algn="l"/>
                <a:tab pos="1780194" algn="l"/>
                <a:tab pos="2226031" algn="l"/>
                <a:tab pos="2671867" algn="l"/>
                <a:tab pos="3117703" algn="l"/>
                <a:tab pos="3563539" algn="l"/>
                <a:tab pos="4009375" algn="l"/>
                <a:tab pos="4455212" algn="l"/>
                <a:tab pos="4901048" algn="l"/>
                <a:tab pos="5346884" algn="l"/>
                <a:tab pos="5792720" algn="l"/>
                <a:tab pos="6238556" algn="l"/>
                <a:tab pos="6684392" algn="l"/>
                <a:tab pos="7130229" algn="l"/>
                <a:tab pos="7576065" algn="l"/>
                <a:tab pos="8021901" algn="l"/>
                <a:tab pos="8467737" algn="l"/>
                <a:tab pos="8913573" algn="l"/>
              </a:tabLst>
              <a:defRPr/>
            </a:pPr>
            <a:endParaRPr kumimoji="0" lang="en-US" sz="2800"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27765856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3"/>
          <a:srcRect t="13771" b="2114"/>
          <a:stretch/>
        </p:blipFill>
        <p:spPr>
          <a:xfrm>
            <a:off x="-181293" y="1"/>
            <a:ext cx="12373293" cy="6934199"/>
          </a:xfrm>
          <a:prstGeom prst="rect">
            <a:avLst/>
          </a:prstGeom>
        </p:spPr>
      </p:pic>
      <p:grpSp>
        <p:nvGrpSpPr>
          <p:cNvPr id="3" name="Group 3"/>
          <p:cNvGrpSpPr>
            <a:grpSpLocks noGrp="1" noUngrp="1" noRot="1" noMove="1" noResize="1"/>
          </p:cNvGrpSpPr>
          <p:nvPr/>
        </p:nvGrpSpPr>
        <p:grpSpPr>
          <a:xfrm>
            <a:off x="-192247" y="-203200"/>
            <a:ext cx="12384247" cy="7137400"/>
            <a:chOff x="0" y="0"/>
            <a:chExt cx="4816593" cy="2709333"/>
          </a:xfrm>
        </p:grpSpPr>
        <p:sp>
          <p:nvSpPr>
            <p:cNvPr id="4" name="Freeform 4"/>
            <p:cNvSpPr>
              <a:spLocks noGrp="1" noRot="1" noMove="1" noResize="1" noEditPoints="1" noAdjustHandles="1" noChangeArrowheads="1" noChangeShapeType="1"/>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60000"/>
              </a:srgbClr>
            </a:solidFill>
          </p:spPr>
          <p:txBody>
            <a:bodyPr/>
            <a:lstStyle/>
            <a:p>
              <a:endParaRPr lang="et-EE"/>
            </a:p>
          </p:txBody>
        </p:sp>
        <p:sp>
          <p:nvSpPr>
            <p:cNvPr id="5" name="TextBox 5"/>
            <p:cNvSpPr txBox="1">
              <a:spLocks noGrp="1" noRot="1" noMove="1" noResize="1" noEditPoints="1" noAdjustHandles="1" noChangeArrowheads="1" noChangeShapeType="1"/>
            </p:cNvSpPr>
            <p:nvPr/>
          </p:nvSpPr>
          <p:spPr>
            <a:xfrm>
              <a:off x="0" y="-47625"/>
              <a:ext cx="812800" cy="860425"/>
            </a:xfrm>
            <a:prstGeom prst="rect">
              <a:avLst/>
            </a:prstGeom>
          </p:spPr>
          <p:txBody>
            <a:bodyPr lIns="33867" tIns="33867" rIns="33867" bIns="33867" rtlCol="0" anchor="ctr"/>
            <a:lstStyle/>
            <a:p>
              <a:pPr algn="ctr" defTabSz="609630">
                <a:lnSpc>
                  <a:spcPts val="1773"/>
                </a:lnSpc>
              </a:pPr>
              <a:endParaRPr sz="1200" dirty="0">
                <a:solidFill>
                  <a:prstClr val="black"/>
                </a:solidFill>
                <a:latin typeface="Calibri"/>
              </a:endParaRPr>
            </a:p>
          </p:txBody>
        </p:sp>
      </p:grpSp>
      <p:sp>
        <p:nvSpPr>
          <p:cNvPr id="9" name="Rectangle 8">
            <a:extLst>
              <a:ext uri="{FF2B5EF4-FFF2-40B4-BE49-F238E27FC236}">
                <a16:creationId xmlns:a16="http://schemas.microsoft.com/office/drawing/2014/main" id="{3D07B033-F4B8-297D-7109-9A56F0BAB920}"/>
              </a:ext>
            </a:extLst>
          </p:cNvPr>
          <p:cNvSpPr/>
          <p:nvPr/>
        </p:nvSpPr>
        <p:spPr>
          <a:xfrm>
            <a:off x="744236" y="454144"/>
            <a:ext cx="5444490" cy="600164"/>
          </a:xfrm>
          <a:prstGeom prst="rect">
            <a:avLst/>
          </a:prstGeom>
        </p:spPr>
        <p:txBody>
          <a:bodyPr wrap="square">
            <a:spAutoFit/>
          </a:bodyPr>
          <a:lstStyle/>
          <a:p>
            <a:r>
              <a:rPr lang="et-EE" sz="3300" b="1" dirty="0" err="1">
                <a:solidFill>
                  <a:schemeClr val="bg1"/>
                </a:solidFill>
                <a:effectLst>
                  <a:outerShdw blurRad="38100" dist="38100" dir="2700000" algn="tl">
                    <a:srgbClr val="000000">
                      <a:alpha val="43137"/>
                    </a:srgbClr>
                  </a:outerShdw>
                </a:effectLst>
                <a:latin typeface="Roboto Condensed" panose="02000000000000000000" pitchFamily="2" charset="0"/>
                <a:ea typeface="Roboto Condensed" panose="02000000000000000000" pitchFamily="2" charset="0"/>
                <a:cs typeface="Malgun Gothic Semilight" panose="020B0502040204020203" pitchFamily="34" charset="-128"/>
              </a:rPr>
              <a:t>Ongoing</a:t>
            </a:r>
            <a:r>
              <a:rPr lang="et-EE" sz="3300" b="1" dirty="0">
                <a:solidFill>
                  <a:schemeClr val="bg1"/>
                </a:solidFill>
                <a:effectLst>
                  <a:outerShdw blurRad="38100" dist="38100" dir="2700000" algn="tl">
                    <a:srgbClr val="000000">
                      <a:alpha val="43137"/>
                    </a:srgbClr>
                  </a:outerShdw>
                </a:effectLst>
                <a:latin typeface="Roboto Condensed" panose="02000000000000000000" pitchFamily="2" charset="0"/>
                <a:ea typeface="Roboto Condensed" panose="02000000000000000000" pitchFamily="2" charset="0"/>
                <a:cs typeface="Malgun Gothic Semilight" panose="020B0502040204020203" pitchFamily="34" charset="-128"/>
              </a:rPr>
              <a:t> AI </a:t>
            </a:r>
            <a:r>
              <a:rPr lang="et-EE" sz="3300" b="1" dirty="0" err="1">
                <a:solidFill>
                  <a:schemeClr val="bg1"/>
                </a:solidFill>
                <a:effectLst>
                  <a:outerShdw blurRad="38100" dist="38100" dir="2700000" algn="tl">
                    <a:srgbClr val="000000">
                      <a:alpha val="43137"/>
                    </a:srgbClr>
                  </a:outerShdw>
                </a:effectLst>
                <a:latin typeface="Roboto Condensed" panose="02000000000000000000" pitchFamily="2" charset="0"/>
                <a:ea typeface="Roboto Condensed" panose="02000000000000000000" pitchFamily="2" charset="0"/>
                <a:cs typeface="Malgun Gothic Semilight" panose="020B0502040204020203" pitchFamily="34" charset="-128"/>
              </a:rPr>
              <a:t>Projects</a:t>
            </a:r>
            <a:endParaRPr lang="et-EE" sz="3300" b="1" dirty="0">
              <a:solidFill>
                <a:schemeClr val="bg1"/>
              </a:solidFill>
              <a:effectLst>
                <a:outerShdw blurRad="38100" dist="38100" dir="2700000" algn="tl">
                  <a:srgbClr val="000000">
                    <a:alpha val="43137"/>
                  </a:srgbClr>
                </a:outerShdw>
              </a:effectLst>
              <a:latin typeface="Roboto Condensed" panose="02000000000000000000" pitchFamily="2" charset="0"/>
              <a:ea typeface="Roboto Condensed" panose="02000000000000000000" pitchFamily="2" charset="0"/>
              <a:cs typeface="Malgun Gothic Semilight" panose="020B0502040204020203" pitchFamily="34" charset="-128"/>
            </a:endParaRPr>
          </a:p>
        </p:txBody>
      </p:sp>
      <p:sp>
        <p:nvSpPr>
          <p:cNvPr id="10" name="Subtitle 2">
            <a:extLst>
              <a:ext uri="{FF2B5EF4-FFF2-40B4-BE49-F238E27FC236}">
                <a16:creationId xmlns:a16="http://schemas.microsoft.com/office/drawing/2014/main" id="{7C50A64B-8D64-8A8F-8835-1C3DED6D1D95}"/>
              </a:ext>
            </a:extLst>
          </p:cNvPr>
          <p:cNvSpPr txBox="1">
            <a:spLocks/>
          </p:cNvSpPr>
          <p:nvPr/>
        </p:nvSpPr>
        <p:spPr>
          <a:xfrm>
            <a:off x="744236" y="1877200"/>
            <a:ext cx="10522226" cy="45163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45837">
              <a:lnSpc>
                <a:spcPct val="93000"/>
              </a:lnSpc>
              <a:spcBef>
                <a:spcPts val="496"/>
              </a:spcBef>
              <a:buClr>
                <a:prstClr val="white"/>
              </a:buClr>
              <a:buNone/>
              <a:tabLst>
                <a:tab pos="442686" algn="l"/>
                <a:tab pos="888521" algn="l"/>
                <a:tab pos="1334358" algn="l"/>
                <a:tab pos="1780194" algn="l"/>
                <a:tab pos="2226031" algn="l"/>
                <a:tab pos="2671867" algn="l"/>
                <a:tab pos="3117703" algn="l"/>
                <a:tab pos="3563539" algn="l"/>
                <a:tab pos="4009375" algn="l"/>
                <a:tab pos="4455212" algn="l"/>
                <a:tab pos="4901048" algn="l"/>
                <a:tab pos="5346884" algn="l"/>
                <a:tab pos="5792720" algn="l"/>
                <a:tab pos="6238556" algn="l"/>
                <a:tab pos="6684392" algn="l"/>
                <a:tab pos="7130229" algn="l"/>
                <a:tab pos="7576065" algn="l"/>
                <a:tab pos="8021901" algn="l"/>
                <a:tab pos="8467737" algn="l"/>
                <a:tab pos="8913573" algn="l"/>
              </a:tabLst>
              <a:defRPr/>
            </a:pPr>
            <a:r>
              <a:rPr lang="et-EE" dirty="0">
                <a:solidFill>
                  <a:prstClr val="white"/>
                </a:solidFill>
                <a:latin typeface="Roboto Condensed" panose="02000000000000000000" pitchFamily="2" charset="0"/>
                <a:ea typeface="Roboto Condensed" panose="02000000000000000000" pitchFamily="2" charset="0"/>
              </a:rPr>
              <a:t>		</a:t>
            </a:r>
            <a:r>
              <a:rPr lang="en-US" dirty="0">
                <a:solidFill>
                  <a:prstClr val="white"/>
                </a:solidFill>
                <a:latin typeface="Roboto Condensed" panose="02000000000000000000" pitchFamily="2" charset="0"/>
                <a:ea typeface="Roboto Condensed" panose="02000000000000000000" pitchFamily="2" charset="0"/>
              </a:rPr>
              <a:t>AI </a:t>
            </a:r>
            <a:r>
              <a:rPr lang="et-EE" dirty="0" err="1">
                <a:solidFill>
                  <a:prstClr val="white"/>
                </a:solidFill>
                <a:latin typeface="Roboto Condensed" panose="02000000000000000000" pitchFamily="2" charset="0"/>
                <a:ea typeface="Roboto Condensed" panose="02000000000000000000" pitchFamily="2" charset="0"/>
              </a:rPr>
              <a:t>virtual</a:t>
            </a:r>
            <a:r>
              <a:rPr lang="et-EE" dirty="0">
                <a:solidFill>
                  <a:prstClr val="white"/>
                </a:solidFill>
                <a:latin typeface="Roboto Condensed" panose="02000000000000000000" pitchFamily="2" charset="0"/>
                <a:ea typeface="Roboto Condensed" panose="02000000000000000000" pitchFamily="2" charset="0"/>
              </a:rPr>
              <a:t> </a:t>
            </a:r>
            <a:r>
              <a:rPr lang="et-EE" dirty="0" err="1">
                <a:solidFill>
                  <a:prstClr val="white"/>
                </a:solidFill>
                <a:latin typeface="Roboto Condensed" panose="02000000000000000000" pitchFamily="2" charset="0"/>
                <a:ea typeface="Roboto Condensed" panose="02000000000000000000" pitchFamily="2" charset="0"/>
              </a:rPr>
              <a:t>assistant</a:t>
            </a:r>
            <a:r>
              <a:rPr lang="et-EE" dirty="0">
                <a:solidFill>
                  <a:prstClr val="white"/>
                </a:solidFill>
                <a:latin typeface="Roboto Condensed" panose="02000000000000000000" pitchFamily="2" charset="0"/>
                <a:ea typeface="Roboto Condensed" panose="02000000000000000000" pitchFamily="2" charset="0"/>
              </a:rPr>
              <a:t>					</a:t>
            </a:r>
            <a:r>
              <a:rPr lang="et-EE" dirty="0" err="1">
                <a:solidFill>
                  <a:prstClr val="white"/>
                </a:solidFill>
                <a:latin typeface="Roboto Condensed" panose="02000000000000000000" pitchFamily="2" charset="0"/>
                <a:ea typeface="Roboto Condensed" panose="02000000000000000000" pitchFamily="2" charset="0"/>
              </a:rPr>
              <a:t>Customs</a:t>
            </a:r>
            <a:r>
              <a:rPr lang="et-EE" dirty="0">
                <a:solidFill>
                  <a:prstClr val="white"/>
                </a:solidFill>
                <a:latin typeface="Roboto Condensed" panose="02000000000000000000" pitchFamily="2" charset="0"/>
                <a:ea typeface="Roboto Condensed" panose="02000000000000000000" pitchFamily="2" charset="0"/>
              </a:rPr>
              <a:t> </a:t>
            </a:r>
            <a:r>
              <a:rPr lang="en-US" dirty="0">
                <a:solidFill>
                  <a:prstClr val="white"/>
                </a:solidFill>
                <a:latin typeface="Roboto Condensed" panose="02000000000000000000" pitchFamily="2" charset="0"/>
                <a:ea typeface="Roboto Condensed" panose="02000000000000000000" pitchFamily="2" charset="0"/>
              </a:rPr>
              <a:t>X-ray </a:t>
            </a:r>
            <a:r>
              <a:rPr lang="et-EE" dirty="0">
                <a:solidFill>
                  <a:prstClr val="white"/>
                </a:solidFill>
                <a:latin typeface="Roboto Condensed" panose="02000000000000000000" pitchFamily="2" charset="0"/>
                <a:ea typeface="Roboto Condensed" panose="02000000000000000000" pitchFamily="2" charset="0"/>
              </a:rPr>
              <a:t>i</a:t>
            </a:r>
            <a:r>
              <a:rPr lang="en-US" dirty="0">
                <a:solidFill>
                  <a:prstClr val="white"/>
                </a:solidFill>
                <a:latin typeface="Roboto Condensed" panose="02000000000000000000" pitchFamily="2" charset="0"/>
                <a:ea typeface="Roboto Condensed" panose="02000000000000000000" pitchFamily="2" charset="0"/>
              </a:rPr>
              <a:t>mage classification</a:t>
            </a:r>
          </a:p>
          <a:p>
            <a:pPr defTabSz="445837">
              <a:lnSpc>
                <a:spcPct val="93000"/>
              </a:lnSpc>
              <a:spcBef>
                <a:spcPts val="496"/>
              </a:spcBef>
              <a:buClr>
                <a:prstClr val="white"/>
              </a:buClr>
              <a:tabLst>
                <a:tab pos="442686" algn="l"/>
                <a:tab pos="888521" algn="l"/>
                <a:tab pos="1334358" algn="l"/>
                <a:tab pos="1780194" algn="l"/>
                <a:tab pos="2226031" algn="l"/>
                <a:tab pos="2671867" algn="l"/>
                <a:tab pos="3117703" algn="l"/>
                <a:tab pos="3563539" algn="l"/>
                <a:tab pos="4009375" algn="l"/>
                <a:tab pos="4455212" algn="l"/>
                <a:tab pos="4901048" algn="l"/>
                <a:tab pos="5346884" algn="l"/>
                <a:tab pos="5792720" algn="l"/>
                <a:tab pos="6238556" algn="l"/>
                <a:tab pos="6684392" algn="l"/>
                <a:tab pos="7130229" algn="l"/>
                <a:tab pos="7576065" algn="l"/>
                <a:tab pos="8021901" algn="l"/>
                <a:tab pos="8467737" algn="l"/>
                <a:tab pos="8913573" algn="l"/>
              </a:tabLst>
              <a:defRPr/>
            </a:pPr>
            <a:endParaRPr kumimoji="0" lang="en-US" sz="2800"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endParaRPr>
          </a:p>
        </p:txBody>
      </p:sp>
      <p:grpSp>
        <p:nvGrpSpPr>
          <p:cNvPr id="18" name="Group 17">
            <a:extLst>
              <a:ext uri="{FF2B5EF4-FFF2-40B4-BE49-F238E27FC236}">
                <a16:creationId xmlns:a16="http://schemas.microsoft.com/office/drawing/2014/main" id="{40D23601-BE15-95DD-3DAF-3BA4722DCD00}"/>
              </a:ext>
            </a:extLst>
          </p:cNvPr>
          <p:cNvGrpSpPr/>
          <p:nvPr/>
        </p:nvGrpSpPr>
        <p:grpSpPr>
          <a:xfrm>
            <a:off x="6654828" y="3214446"/>
            <a:ext cx="4152550" cy="3144946"/>
            <a:chOff x="1178156" y="3136955"/>
            <a:chExt cx="4152550" cy="3144946"/>
          </a:xfrm>
        </p:grpSpPr>
        <p:pic>
          <p:nvPicPr>
            <p:cNvPr id="14" name="Picture 13" descr="A x-ray of an object and a glass">
              <a:extLst>
                <a:ext uri="{FF2B5EF4-FFF2-40B4-BE49-F238E27FC236}">
                  <a16:creationId xmlns:a16="http://schemas.microsoft.com/office/drawing/2014/main" id="{8F2ED801-C6A5-AE8F-4BA9-9A5484503D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8156" y="3136955"/>
              <a:ext cx="4152550" cy="3144946"/>
            </a:xfrm>
            <a:prstGeom prst="rect">
              <a:avLst/>
            </a:prstGeom>
          </p:spPr>
        </p:pic>
        <p:sp>
          <p:nvSpPr>
            <p:cNvPr id="15" name="Rectangle 14">
              <a:extLst>
                <a:ext uri="{FF2B5EF4-FFF2-40B4-BE49-F238E27FC236}">
                  <a16:creationId xmlns:a16="http://schemas.microsoft.com/office/drawing/2014/main" id="{6C31B31A-4F79-2D67-C493-52EFA5D24525}"/>
                </a:ext>
              </a:extLst>
            </p:cNvPr>
            <p:cNvSpPr/>
            <p:nvPr/>
          </p:nvSpPr>
          <p:spPr>
            <a:xfrm>
              <a:off x="2276274" y="4604684"/>
              <a:ext cx="1498059" cy="1155376"/>
            </a:xfrm>
            <a:prstGeom prst="rect">
              <a:avLst/>
            </a:prstGeom>
            <a:noFill/>
            <a:ln w="635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pic>
        <p:nvPicPr>
          <p:cNvPr id="17" name="Picture 16" descr="A screenshot of a chat">
            <a:extLst>
              <a:ext uri="{FF2B5EF4-FFF2-40B4-BE49-F238E27FC236}">
                <a16:creationId xmlns:a16="http://schemas.microsoft.com/office/drawing/2014/main" id="{971282FB-F8B3-8759-B351-DE09E515F8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76028" y="2449704"/>
            <a:ext cx="2291279" cy="4069353"/>
          </a:xfrm>
          <a:prstGeom prst="rect">
            <a:avLst/>
          </a:prstGeom>
        </p:spPr>
      </p:pic>
    </p:spTree>
    <p:extLst>
      <p:ext uri="{BB962C8B-B14F-4D97-AF65-F5344CB8AC3E}">
        <p14:creationId xmlns:p14="http://schemas.microsoft.com/office/powerpoint/2010/main" val="25152972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network of dots and lines&#10;&#10;Description automatically generated">
            <a:extLst>
              <a:ext uri="{FF2B5EF4-FFF2-40B4-BE49-F238E27FC236}">
                <a16:creationId xmlns:a16="http://schemas.microsoft.com/office/drawing/2014/main" id="{B6BEEB24-9982-57D3-968B-5EA824CF9E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303" y="-996682"/>
            <a:ext cx="12347363" cy="8819545"/>
          </a:xfrm>
          <a:prstGeom prst="rect">
            <a:avLst/>
          </a:prstGeom>
        </p:spPr>
      </p:pic>
      <p:grpSp>
        <p:nvGrpSpPr>
          <p:cNvPr id="3" name="Group 3"/>
          <p:cNvGrpSpPr>
            <a:grpSpLocks noGrp="1" noUngrp="1" noRot="1" noMove="1" noResize="1"/>
          </p:cNvGrpSpPr>
          <p:nvPr/>
        </p:nvGrpSpPr>
        <p:grpSpPr>
          <a:xfrm>
            <a:off x="-192247" y="-328662"/>
            <a:ext cx="12573094" cy="7466062"/>
            <a:chOff x="0" y="-47625"/>
            <a:chExt cx="4890041" cy="2834092"/>
          </a:xfrm>
        </p:grpSpPr>
        <p:sp>
          <p:nvSpPr>
            <p:cNvPr id="4" name="Freeform 4"/>
            <p:cNvSpPr>
              <a:spLocks/>
            </p:cNvSpPr>
            <p:nvPr/>
          </p:nvSpPr>
          <p:spPr>
            <a:xfrm>
              <a:off x="73449" y="77134"/>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60000"/>
              </a:srgbClr>
            </a:solidFill>
          </p:spPr>
          <p:txBody>
            <a:bodyPr/>
            <a:lstStyle/>
            <a:p>
              <a:endParaRPr lang="et-EE"/>
            </a:p>
          </p:txBody>
        </p:sp>
        <p:sp>
          <p:nvSpPr>
            <p:cNvPr id="5" name="TextBox 5"/>
            <p:cNvSpPr txBox="1">
              <a:spLocks noGrp="1" noRot="1" noMove="1" noResize="1" noEditPoints="1" noAdjustHandles="1" noChangeArrowheads="1" noChangeShapeType="1"/>
            </p:cNvSpPr>
            <p:nvPr/>
          </p:nvSpPr>
          <p:spPr>
            <a:xfrm>
              <a:off x="0" y="-47625"/>
              <a:ext cx="812800" cy="860425"/>
            </a:xfrm>
            <a:prstGeom prst="rect">
              <a:avLst/>
            </a:prstGeom>
          </p:spPr>
          <p:txBody>
            <a:bodyPr lIns="33867" tIns="33867" rIns="33867" bIns="33867" rtlCol="0" anchor="ctr"/>
            <a:lstStyle/>
            <a:p>
              <a:pPr algn="ctr" defTabSz="609630">
                <a:lnSpc>
                  <a:spcPts val="1773"/>
                </a:lnSpc>
              </a:pPr>
              <a:endParaRPr sz="1200" dirty="0">
                <a:solidFill>
                  <a:prstClr val="black"/>
                </a:solidFill>
                <a:latin typeface="Calibri"/>
              </a:endParaRPr>
            </a:p>
          </p:txBody>
        </p:sp>
      </p:grpSp>
      <p:sp>
        <p:nvSpPr>
          <p:cNvPr id="9" name="Rectangle 8">
            <a:extLst>
              <a:ext uri="{FF2B5EF4-FFF2-40B4-BE49-F238E27FC236}">
                <a16:creationId xmlns:a16="http://schemas.microsoft.com/office/drawing/2014/main" id="{3D07B033-F4B8-297D-7109-9A56F0BAB920}"/>
              </a:ext>
            </a:extLst>
          </p:cNvPr>
          <p:cNvSpPr/>
          <p:nvPr/>
        </p:nvSpPr>
        <p:spPr>
          <a:xfrm>
            <a:off x="744236" y="454144"/>
            <a:ext cx="5444490" cy="600164"/>
          </a:xfrm>
          <a:prstGeom prst="rect">
            <a:avLst/>
          </a:prstGeom>
        </p:spPr>
        <p:txBody>
          <a:bodyPr wrap="square">
            <a:spAutoFit/>
          </a:bodyPr>
          <a:lstStyle/>
          <a:p>
            <a:r>
              <a:rPr lang="et-EE" sz="3300" b="1" dirty="0" err="1">
                <a:solidFill>
                  <a:schemeClr val="bg1"/>
                </a:solidFill>
                <a:effectLst>
                  <a:outerShdw blurRad="38100" dist="38100" dir="2700000" algn="tl">
                    <a:srgbClr val="000000">
                      <a:alpha val="43137"/>
                    </a:srgbClr>
                  </a:outerShdw>
                </a:effectLst>
                <a:latin typeface="Roboto Condensed" panose="02000000000000000000" pitchFamily="2" charset="0"/>
                <a:ea typeface="Roboto Condensed" panose="02000000000000000000" pitchFamily="2" charset="0"/>
                <a:cs typeface="Malgun Gothic Semilight" panose="020B0502040204020203" pitchFamily="34" charset="-128"/>
              </a:rPr>
              <a:t>Ongoing</a:t>
            </a:r>
            <a:r>
              <a:rPr lang="et-EE" sz="3300" b="1" dirty="0">
                <a:solidFill>
                  <a:schemeClr val="bg1"/>
                </a:solidFill>
                <a:effectLst>
                  <a:outerShdw blurRad="38100" dist="38100" dir="2700000" algn="tl">
                    <a:srgbClr val="000000">
                      <a:alpha val="43137"/>
                    </a:srgbClr>
                  </a:outerShdw>
                </a:effectLst>
                <a:latin typeface="Roboto Condensed" panose="02000000000000000000" pitchFamily="2" charset="0"/>
                <a:ea typeface="Roboto Condensed" panose="02000000000000000000" pitchFamily="2" charset="0"/>
                <a:cs typeface="Malgun Gothic Semilight" panose="020B0502040204020203" pitchFamily="34" charset="-128"/>
              </a:rPr>
              <a:t> AI </a:t>
            </a:r>
            <a:r>
              <a:rPr lang="et-EE" sz="3300" b="1" dirty="0" err="1">
                <a:solidFill>
                  <a:schemeClr val="bg1"/>
                </a:solidFill>
                <a:effectLst>
                  <a:outerShdw blurRad="38100" dist="38100" dir="2700000" algn="tl">
                    <a:srgbClr val="000000">
                      <a:alpha val="43137"/>
                    </a:srgbClr>
                  </a:outerShdw>
                </a:effectLst>
                <a:latin typeface="Roboto Condensed" panose="02000000000000000000" pitchFamily="2" charset="0"/>
                <a:ea typeface="Roboto Condensed" panose="02000000000000000000" pitchFamily="2" charset="0"/>
                <a:cs typeface="Malgun Gothic Semilight" panose="020B0502040204020203" pitchFamily="34" charset="-128"/>
              </a:rPr>
              <a:t>Projects</a:t>
            </a:r>
            <a:endParaRPr lang="et-EE" sz="3300" b="1" dirty="0">
              <a:solidFill>
                <a:schemeClr val="bg1"/>
              </a:solidFill>
              <a:effectLst>
                <a:outerShdw blurRad="38100" dist="38100" dir="2700000" algn="tl">
                  <a:srgbClr val="000000">
                    <a:alpha val="43137"/>
                  </a:srgbClr>
                </a:outerShdw>
              </a:effectLst>
              <a:latin typeface="Roboto Condensed" panose="02000000000000000000" pitchFamily="2" charset="0"/>
              <a:ea typeface="Roboto Condensed" panose="02000000000000000000" pitchFamily="2" charset="0"/>
              <a:cs typeface="Malgun Gothic Semilight" panose="020B0502040204020203" pitchFamily="34" charset="-128"/>
            </a:endParaRPr>
          </a:p>
        </p:txBody>
      </p:sp>
      <p:sp>
        <p:nvSpPr>
          <p:cNvPr id="10" name="Subtitle 2">
            <a:extLst>
              <a:ext uri="{FF2B5EF4-FFF2-40B4-BE49-F238E27FC236}">
                <a16:creationId xmlns:a16="http://schemas.microsoft.com/office/drawing/2014/main" id="{7C50A64B-8D64-8A8F-8835-1C3DED6D1D95}"/>
              </a:ext>
            </a:extLst>
          </p:cNvPr>
          <p:cNvSpPr txBox="1">
            <a:spLocks/>
          </p:cNvSpPr>
          <p:nvPr/>
        </p:nvSpPr>
        <p:spPr>
          <a:xfrm>
            <a:off x="744236" y="1877200"/>
            <a:ext cx="10522226" cy="45163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45837">
              <a:lnSpc>
                <a:spcPct val="150000"/>
              </a:lnSpc>
              <a:spcBef>
                <a:spcPts val="496"/>
              </a:spcBef>
              <a:buClr>
                <a:prstClr val="white"/>
              </a:buClr>
              <a:buNone/>
              <a:tabLst>
                <a:tab pos="442686" algn="l"/>
                <a:tab pos="888521" algn="l"/>
                <a:tab pos="1334358" algn="l"/>
                <a:tab pos="1780194" algn="l"/>
                <a:tab pos="2226031" algn="l"/>
                <a:tab pos="2671867" algn="l"/>
                <a:tab pos="3117703" algn="l"/>
                <a:tab pos="3563539" algn="l"/>
                <a:tab pos="4009375" algn="l"/>
                <a:tab pos="4455212" algn="l"/>
                <a:tab pos="4901048" algn="l"/>
                <a:tab pos="5346884" algn="l"/>
                <a:tab pos="5792720" algn="l"/>
                <a:tab pos="6238556" algn="l"/>
                <a:tab pos="6684392" algn="l"/>
                <a:tab pos="7130229" algn="l"/>
                <a:tab pos="7576065" algn="l"/>
                <a:tab pos="8021901" algn="l"/>
                <a:tab pos="8467737" algn="l"/>
                <a:tab pos="8913573" algn="l"/>
              </a:tabLst>
              <a:defRPr/>
            </a:pPr>
            <a:r>
              <a:rPr lang="en-US" b="1" dirty="0">
                <a:solidFill>
                  <a:prstClr val="white"/>
                </a:solidFill>
                <a:latin typeface="Roboto Condensed" panose="02000000000000000000" pitchFamily="2" charset="0"/>
                <a:ea typeface="Roboto Condensed" panose="02000000000000000000" pitchFamily="2" charset="0"/>
              </a:rPr>
              <a:t>Network Analysis</a:t>
            </a:r>
            <a:r>
              <a:rPr lang="et-EE" b="1" dirty="0">
                <a:solidFill>
                  <a:prstClr val="white"/>
                </a:solidFill>
                <a:latin typeface="Roboto Condensed" panose="02000000000000000000" pitchFamily="2" charset="0"/>
                <a:ea typeface="Roboto Condensed" panose="02000000000000000000" pitchFamily="2" charset="0"/>
              </a:rPr>
              <a:t> </a:t>
            </a:r>
            <a:r>
              <a:rPr lang="et-EE" dirty="0">
                <a:solidFill>
                  <a:prstClr val="white"/>
                </a:solidFill>
                <a:latin typeface="Roboto Condensed" panose="02000000000000000000" pitchFamily="2" charset="0"/>
                <a:ea typeface="Roboto Condensed" panose="02000000000000000000" pitchFamily="2" charset="0"/>
              </a:rPr>
              <a:t>(2024)</a:t>
            </a:r>
            <a:endParaRPr lang="en-US" dirty="0">
              <a:solidFill>
                <a:prstClr val="white"/>
              </a:solidFill>
              <a:latin typeface="Roboto Condensed" panose="02000000000000000000" pitchFamily="2" charset="0"/>
              <a:ea typeface="Roboto Condensed" panose="02000000000000000000" pitchFamily="2" charset="0"/>
            </a:endParaRPr>
          </a:p>
          <a:p>
            <a:pPr defTabSz="445837">
              <a:lnSpc>
                <a:spcPct val="150000"/>
              </a:lnSpc>
              <a:spcBef>
                <a:spcPts val="496"/>
              </a:spcBef>
              <a:buClr>
                <a:prstClr val="white"/>
              </a:buClr>
              <a:tabLst>
                <a:tab pos="442686" algn="l"/>
                <a:tab pos="888521" algn="l"/>
                <a:tab pos="1334358" algn="l"/>
                <a:tab pos="1780194" algn="l"/>
                <a:tab pos="2226031" algn="l"/>
                <a:tab pos="2671867" algn="l"/>
                <a:tab pos="3117703" algn="l"/>
                <a:tab pos="3563539" algn="l"/>
                <a:tab pos="4009375" algn="l"/>
                <a:tab pos="4455212" algn="l"/>
                <a:tab pos="4901048" algn="l"/>
                <a:tab pos="5346884" algn="l"/>
                <a:tab pos="5792720" algn="l"/>
                <a:tab pos="6238556" algn="l"/>
                <a:tab pos="6684392" algn="l"/>
                <a:tab pos="7130229" algn="l"/>
                <a:tab pos="7576065" algn="l"/>
                <a:tab pos="8021901" algn="l"/>
                <a:tab pos="8467737" algn="l"/>
                <a:tab pos="8913573" algn="l"/>
              </a:tabLst>
              <a:defRPr/>
            </a:pPr>
            <a:r>
              <a:rPr lang="et-EE" dirty="0" err="1">
                <a:solidFill>
                  <a:prstClr val="white"/>
                </a:solidFill>
                <a:latin typeface="Roboto Condensed" panose="02000000000000000000" pitchFamily="2" charset="0"/>
                <a:ea typeface="Roboto Condensed" panose="02000000000000000000" pitchFamily="2" charset="0"/>
              </a:rPr>
              <a:t>Map</a:t>
            </a:r>
            <a:r>
              <a:rPr lang="et-EE" dirty="0">
                <a:solidFill>
                  <a:prstClr val="white"/>
                </a:solidFill>
                <a:latin typeface="Roboto Condensed" panose="02000000000000000000" pitchFamily="2" charset="0"/>
                <a:ea typeface="Roboto Condensed" panose="02000000000000000000" pitchFamily="2" charset="0"/>
              </a:rPr>
              <a:t> </a:t>
            </a:r>
            <a:r>
              <a:rPr lang="et-EE" dirty="0" err="1">
                <a:solidFill>
                  <a:prstClr val="white"/>
                </a:solidFill>
                <a:latin typeface="Roboto Condensed" panose="02000000000000000000" pitchFamily="2" charset="0"/>
                <a:ea typeface="Roboto Condensed" panose="02000000000000000000" pitchFamily="2" charset="0"/>
              </a:rPr>
              <a:t>relations</a:t>
            </a:r>
            <a:r>
              <a:rPr lang="et-EE" dirty="0">
                <a:solidFill>
                  <a:prstClr val="white"/>
                </a:solidFill>
                <a:latin typeface="Roboto Condensed" panose="02000000000000000000" pitchFamily="2" charset="0"/>
                <a:ea typeface="Roboto Condensed" panose="02000000000000000000" pitchFamily="2" charset="0"/>
              </a:rPr>
              <a:t> </a:t>
            </a:r>
            <a:r>
              <a:rPr lang="et-EE" dirty="0" err="1">
                <a:solidFill>
                  <a:prstClr val="white"/>
                </a:solidFill>
                <a:latin typeface="Roboto Condensed" panose="02000000000000000000" pitchFamily="2" charset="0"/>
                <a:ea typeface="Roboto Condensed" panose="02000000000000000000" pitchFamily="2" charset="0"/>
              </a:rPr>
              <a:t>between</a:t>
            </a:r>
            <a:r>
              <a:rPr lang="et-EE" dirty="0">
                <a:solidFill>
                  <a:prstClr val="white"/>
                </a:solidFill>
                <a:latin typeface="Roboto Condensed" panose="02000000000000000000" pitchFamily="2" charset="0"/>
                <a:ea typeface="Roboto Condensed" panose="02000000000000000000" pitchFamily="2" charset="0"/>
              </a:rPr>
              <a:t> </a:t>
            </a:r>
            <a:r>
              <a:rPr lang="et-EE" dirty="0" err="1">
                <a:solidFill>
                  <a:prstClr val="white"/>
                </a:solidFill>
                <a:latin typeface="Roboto Condensed" panose="02000000000000000000" pitchFamily="2" charset="0"/>
                <a:ea typeface="Roboto Condensed" panose="02000000000000000000" pitchFamily="2" charset="0"/>
              </a:rPr>
              <a:t>persons</a:t>
            </a:r>
            <a:endParaRPr lang="et-EE" dirty="0">
              <a:solidFill>
                <a:prstClr val="white"/>
              </a:solidFill>
              <a:latin typeface="Roboto Condensed" panose="02000000000000000000" pitchFamily="2" charset="0"/>
              <a:ea typeface="Roboto Condensed" panose="02000000000000000000" pitchFamily="2" charset="0"/>
            </a:endParaRPr>
          </a:p>
          <a:p>
            <a:pPr defTabSz="445837">
              <a:lnSpc>
                <a:spcPct val="150000"/>
              </a:lnSpc>
              <a:spcBef>
                <a:spcPts val="496"/>
              </a:spcBef>
              <a:buClr>
                <a:prstClr val="white"/>
              </a:buClr>
              <a:tabLst>
                <a:tab pos="442686" algn="l"/>
                <a:tab pos="888521" algn="l"/>
                <a:tab pos="1334358" algn="l"/>
                <a:tab pos="1780194" algn="l"/>
                <a:tab pos="2226031" algn="l"/>
                <a:tab pos="2671867" algn="l"/>
                <a:tab pos="3117703" algn="l"/>
                <a:tab pos="3563539" algn="l"/>
                <a:tab pos="4009375" algn="l"/>
                <a:tab pos="4455212" algn="l"/>
                <a:tab pos="4901048" algn="l"/>
                <a:tab pos="5346884" algn="l"/>
                <a:tab pos="5792720" algn="l"/>
                <a:tab pos="6238556" algn="l"/>
                <a:tab pos="6684392" algn="l"/>
                <a:tab pos="7130229" algn="l"/>
                <a:tab pos="7576065" algn="l"/>
                <a:tab pos="8021901" algn="l"/>
                <a:tab pos="8467737" algn="l"/>
                <a:tab pos="8913573" algn="l"/>
              </a:tabLst>
              <a:defRPr/>
            </a:pPr>
            <a:r>
              <a:rPr lang="et-EE" dirty="0" err="1">
                <a:solidFill>
                  <a:prstClr val="white"/>
                </a:solidFill>
                <a:latin typeface="Roboto Condensed" panose="02000000000000000000" pitchFamily="2" charset="0"/>
                <a:ea typeface="Roboto Condensed" panose="02000000000000000000" pitchFamily="2" charset="0"/>
              </a:rPr>
              <a:t>Map</a:t>
            </a:r>
            <a:r>
              <a:rPr lang="et-EE" dirty="0">
                <a:solidFill>
                  <a:prstClr val="white"/>
                </a:solidFill>
                <a:latin typeface="Roboto Condensed" panose="02000000000000000000" pitchFamily="2" charset="0"/>
                <a:ea typeface="Roboto Condensed" panose="02000000000000000000" pitchFamily="2" charset="0"/>
              </a:rPr>
              <a:t> </a:t>
            </a:r>
            <a:r>
              <a:rPr lang="et-EE" dirty="0" err="1">
                <a:solidFill>
                  <a:prstClr val="white"/>
                </a:solidFill>
                <a:latin typeface="Roboto Condensed" panose="02000000000000000000" pitchFamily="2" charset="0"/>
                <a:ea typeface="Roboto Condensed" panose="02000000000000000000" pitchFamily="2" charset="0"/>
              </a:rPr>
              <a:t>risks</a:t>
            </a:r>
            <a:endParaRPr lang="et-EE" dirty="0">
              <a:solidFill>
                <a:prstClr val="white"/>
              </a:solidFill>
              <a:latin typeface="Roboto Condensed" panose="02000000000000000000" pitchFamily="2" charset="0"/>
              <a:ea typeface="Roboto Condensed" panose="02000000000000000000" pitchFamily="2" charset="0"/>
            </a:endParaRPr>
          </a:p>
          <a:p>
            <a:pPr defTabSz="445837">
              <a:lnSpc>
                <a:spcPct val="150000"/>
              </a:lnSpc>
              <a:spcBef>
                <a:spcPts val="496"/>
              </a:spcBef>
              <a:buClr>
                <a:prstClr val="white"/>
              </a:buClr>
              <a:tabLst>
                <a:tab pos="442686" algn="l"/>
                <a:tab pos="888521" algn="l"/>
                <a:tab pos="1334358" algn="l"/>
                <a:tab pos="1780194" algn="l"/>
                <a:tab pos="2226031" algn="l"/>
                <a:tab pos="2671867" algn="l"/>
                <a:tab pos="3117703" algn="l"/>
                <a:tab pos="3563539" algn="l"/>
                <a:tab pos="4009375" algn="l"/>
                <a:tab pos="4455212" algn="l"/>
                <a:tab pos="4901048" algn="l"/>
                <a:tab pos="5346884" algn="l"/>
                <a:tab pos="5792720" algn="l"/>
                <a:tab pos="6238556" algn="l"/>
                <a:tab pos="6684392" algn="l"/>
                <a:tab pos="7130229" algn="l"/>
                <a:tab pos="7576065" algn="l"/>
                <a:tab pos="8021901" algn="l"/>
                <a:tab pos="8467737" algn="l"/>
                <a:tab pos="8913573" algn="l"/>
              </a:tabLst>
              <a:defRPr/>
            </a:pPr>
            <a:r>
              <a:rPr lang="et-EE" dirty="0" err="1">
                <a:solidFill>
                  <a:prstClr val="white"/>
                </a:solidFill>
                <a:latin typeface="Roboto Condensed" panose="02000000000000000000" pitchFamily="2" charset="0"/>
                <a:ea typeface="Roboto Condensed" panose="02000000000000000000" pitchFamily="2" charset="0"/>
              </a:rPr>
              <a:t>Neural</a:t>
            </a:r>
            <a:r>
              <a:rPr lang="et-EE" dirty="0">
                <a:solidFill>
                  <a:prstClr val="white"/>
                </a:solidFill>
                <a:latin typeface="Roboto Condensed" panose="02000000000000000000" pitchFamily="2" charset="0"/>
                <a:ea typeface="Roboto Condensed" panose="02000000000000000000" pitchFamily="2" charset="0"/>
              </a:rPr>
              <a:t> Network</a:t>
            </a:r>
          </a:p>
          <a:p>
            <a:pPr defTabSz="445837">
              <a:lnSpc>
                <a:spcPct val="150000"/>
              </a:lnSpc>
              <a:spcBef>
                <a:spcPts val="496"/>
              </a:spcBef>
              <a:buClr>
                <a:prstClr val="white"/>
              </a:buClr>
              <a:tabLst>
                <a:tab pos="442686" algn="l"/>
                <a:tab pos="888521" algn="l"/>
                <a:tab pos="1334358" algn="l"/>
                <a:tab pos="1780194" algn="l"/>
                <a:tab pos="2226031" algn="l"/>
                <a:tab pos="2671867" algn="l"/>
                <a:tab pos="3117703" algn="l"/>
                <a:tab pos="3563539" algn="l"/>
                <a:tab pos="4009375" algn="l"/>
                <a:tab pos="4455212" algn="l"/>
                <a:tab pos="4901048" algn="l"/>
                <a:tab pos="5346884" algn="l"/>
                <a:tab pos="5792720" algn="l"/>
                <a:tab pos="6238556" algn="l"/>
                <a:tab pos="6684392" algn="l"/>
                <a:tab pos="7130229" algn="l"/>
                <a:tab pos="7576065" algn="l"/>
                <a:tab pos="8021901" algn="l"/>
                <a:tab pos="8467737" algn="l"/>
                <a:tab pos="8913573" algn="l"/>
              </a:tabLst>
              <a:defRPr/>
            </a:pPr>
            <a:r>
              <a:rPr lang="et-EE" dirty="0" err="1">
                <a:solidFill>
                  <a:prstClr val="white"/>
                </a:solidFill>
                <a:latin typeface="Roboto Condensed" panose="02000000000000000000" pitchFamily="2" charset="0"/>
                <a:ea typeface="Roboto Condensed" panose="02000000000000000000" pitchFamily="2" charset="0"/>
              </a:rPr>
              <a:t>Discover</a:t>
            </a:r>
            <a:r>
              <a:rPr lang="et-EE" dirty="0">
                <a:solidFill>
                  <a:prstClr val="white"/>
                </a:solidFill>
                <a:latin typeface="Roboto Condensed" panose="02000000000000000000" pitchFamily="2" charset="0"/>
                <a:ea typeface="Roboto Condensed" panose="02000000000000000000" pitchFamily="2" charset="0"/>
              </a:rPr>
              <a:t> </a:t>
            </a:r>
            <a:r>
              <a:rPr lang="et-EE" dirty="0" err="1">
                <a:solidFill>
                  <a:prstClr val="white"/>
                </a:solidFill>
                <a:latin typeface="Roboto Condensed" panose="02000000000000000000" pitchFamily="2" charset="0"/>
                <a:ea typeface="Roboto Condensed" panose="02000000000000000000" pitchFamily="2" charset="0"/>
              </a:rPr>
              <a:t>anomalies</a:t>
            </a:r>
            <a:r>
              <a:rPr lang="et-EE" dirty="0">
                <a:solidFill>
                  <a:prstClr val="white"/>
                </a:solidFill>
                <a:latin typeface="Roboto Condensed" panose="02000000000000000000" pitchFamily="2" charset="0"/>
                <a:ea typeface="Roboto Condensed" panose="02000000000000000000" pitchFamily="2" charset="0"/>
              </a:rPr>
              <a:t> and </a:t>
            </a:r>
            <a:r>
              <a:rPr lang="et-EE" dirty="0" err="1">
                <a:solidFill>
                  <a:prstClr val="white"/>
                </a:solidFill>
                <a:latin typeface="Roboto Condensed" panose="02000000000000000000" pitchFamily="2" charset="0"/>
                <a:ea typeface="Roboto Condensed" panose="02000000000000000000" pitchFamily="2" charset="0"/>
              </a:rPr>
              <a:t>fraud</a:t>
            </a:r>
            <a:r>
              <a:rPr lang="et-EE" dirty="0">
                <a:solidFill>
                  <a:prstClr val="white"/>
                </a:solidFill>
                <a:latin typeface="Roboto Condensed" panose="02000000000000000000" pitchFamily="2" charset="0"/>
                <a:ea typeface="Roboto Condensed" panose="02000000000000000000" pitchFamily="2" charset="0"/>
              </a:rPr>
              <a:t> </a:t>
            </a:r>
            <a:r>
              <a:rPr lang="et-EE" dirty="0" err="1">
                <a:solidFill>
                  <a:prstClr val="white"/>
                </a:solidFill>
                <a:latin typeface="Roboto Condensed" panose="02000000000000000000" pitchFamily="2" charset="0"/>
                <a:ea typeface="Roboto Condensed" panose="02000000000000000000" pitchFamily="2" charset="0"/>
              </a:rPr>
              <a:t>patterns</a:t>
            </a:r>
            <a:endParaRPr lang="et-EE" dirty="0">
              <a:solidFill>
                <a:prstClr val="white"/>
              </a:solidFill>
              <a:latin typeface="Roboto Condensed" panose="02000000000000000000" pitchFamily="2" charset="0"/>
              <a:ea typeface="Roboto Condensed" panose="02000000000000000000" pitchFamily="2" charset="0"/>
            </a:endParaRPr>
          </a:p>
          <a:p>
            <a:pPr defTabSz="445837">
              <a:lnSpc>
                <a:spcPct val="150000"/>
              </a:lnSpc>
              <a:spcBef>
                <a:spcPts val="496"/>
              </a:spcBef>
              <a:buClr>
                <a:prstClr val="white"/>
              </a:buClr>
              <a:tabLst>
                <a:tab pos="442686" algn="l"/>
                <a:tab pos="888521" algn="l"/>
                <a:tab pos="1334358" algn="l"/>
                <a:tab pos="1780194" algn="l"/>
                <a:tab pos="2226031" algn="l"/>
                <a:tab pos="2671867" algn="l"/>
                <a:tab pos="3117703" algn="l"/>
                <a:tab pos="3563539" algn="l"/>
                <a:tab pos="4009375" algn="l"/>
                <a:tab pos="4455212" algn="l"/>
                <a:tab pos="4901048" algn="l"/>
                <a:tab pos="5346884" algn="l"/>
                <a:tab pos="5792720" algn="l"/>
                <a:tab pos="6238556" algn="l"/>
                <a:tab pos="6684392" algn="l"/>
                <a:tab pos="7130229" algn="l"/>
                <a:tab pos="7576065" algn="l"/>
                <a:tab pos="8021901" algn="l"/>
                <a:tab pos="8467737" algn="l"/>
                <a:tab pos="8913573" algn="l"/>
              </a:tabLst>
              <a:defRPr/>
            </a:pPr>
            <a:r>
              <a:rPr lang="et-EE" dirty="0" err="1">
                <a:solidFill>
                  <a:prstClr val="white"/>
                </a:solidFill>
                <a:latin typeface="Roboto Condensed" panose="02000000000000000000" pitchFamily="2" charset="0"/>
                <a:ea typeface="Roboto Condensed" panose="02000000000000000000" pitchFamily="2" charset="0"/>
              </a:rPr>
              <a:t>Faster</a:t>
            </a:r>
            <a:r>
              <a:rPr lang="et-EE" dirty="0">
                <a:solidFill>
                  <a:prstClr val="white"/>
                </a:solidFill>
                <a:latin typeface="Roboto Condensed" panose="02000000000000000000" pitchFamily="2" charset="0"/>
                <a:ea typeface="Roboto Condensed" panose="02000000000000000000" pitchFamily="2" charset="0"/>
              </a:rPr>
              <a:t> </a:t>
            </a:r>
            <a:r>
              <a:rPr lang="et-EE" dirty="0" err="1">
                <a:solidFill>
                  <a:prstClr val="white"/>
                </a:solidFill>
                <a:latin typeface="Roboto Condensed" panose="02000000000000000000" pitchFamily="2" charset="0"/>
                <a:ea typeface="Roboto Condensed" panose="02000000000000000000" pitchFamily="2" charset="0"/>
              </a:rPr>
              <a:t>audits</a:t>
            </a:r>
            <a:endParaRPr lang="en-US" dirty="0">
              <a:solidFill>
                <a:prstClr val="white"/>
              </a:solidFill>
              <a:latin typeface="Roboto Condensed" panose="02000000000000000000" pitchFamily="2" charset="0"/>
              <a:ea typeface="Roboto Condensed" panose="02000000000000000000" pitchFamily="2" charset="0"/>
            </a:endParaRPr>
          </a:p>
          <a:p>
            <a:pPr defTabSz="445837">
              <a:lnSpc>
                <a:spcPct val="93000"/>
              </a:lnSpc>
              <a:spcBef>
                <a:spcPts val="496"/>
              </a:spcBef>
              <a:buClr>
                <a:prstClr val="white"/>
              </a:buClr>
              <a:tabLst>
                <a:tab pos="442686" algn="l"/>
                <a:tab pos="888521" algn="l"/>
                <a:tab pos="1334358" algn="l"/>
                <a:tab pos="1780194" algn="l"/>
                <a:tab pos="2226031" algn="l"/>
                <a:tab pos="2671867" algn="l"/>
                <a:tab pos="3117703" algn="l"/>
                <a:tab pos="3563539" algn="l"/>
                <a:tab pos="4009375" algn="l"/>
                <a:tab pos="4455212" algn="l"/>
                <a:tab pos="4901048" algn="l"/>
                <a:tab pos="5346884" algn="l"/>
                <a:tab pos="5792720" algn="l"/>
                <a:tab pos="6238556" algn="l"/>
                <a:tab pos="6684392" algn="l"/>
                <a:tab pos="7130229" algn="l"/>
                <a:tab pos="7576065" algn="l"/>
                <a:tab pos="8021901" algn="l"/>
                <a:tab pos="8467737" algn="l"/>
                <a:tab pos="8913573" algn="l"/>
              </a:tabLst>
              <a:defRPr/>
            </a:pPr>
            <a:endParaRPr kumimoji="0" lang="en-US" sz="2800"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endParaRPr>
          </a:p>
        </p:txBody>
      </p:sp>
      <p:pic>
        <p:nvPicPr>
          <p:cNvPr id="11" name="Picture 10" descr="A group of people connected to each other&#10;&#10;Description automatically generated">
            <a:extLst>
              <a:ext uri="{FF2B5EF4-FFF2-40B4-BE49-F238E27FC236}">
                <a16:creationId xmlns:a16="http://schemas.microsoft.com/office/drawing/2014/main" id="{6478AB02-B152-DEFC-546E-76DCCB47E3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9864" y="1486913"/>
            <a:ext cx="4876397" cy="3852353"/>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25400">
            <a:solidFill>
              <a:schemeClr val="tx1"/>
            </a:solidFill>
          </a:ln>
        </p:spPr>
      </p:pic>
    </p:spTree>
    <p:extLst>
      <p:ext uri="{BB962C8B-B14F-4D97-AF65-F5344CB8AC3E}">
        <p14:creationId xmlns:p14="http://schemas.microsoft.com/office/powerpoint/2010/main" val="8429286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ity skyline with a large tower in the distance">
            <a:extLst>
              <a:ext uri="{FF2B5EF4-FFF2-40B4-BE49-F238E27FC236}">
                <a16:creationId xmlns:a16="http://schemas.microsoft.com/office/drawing/2014/main" id="{215CE425-0E2E-3722-80BE-591DBB048C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0"/>
            <a:ext cx="12191997" cy="7376158"/>
          </a:xfrm>
          <a:prstGeom prst="rect">
            <a:avLst/>
          </a:prstGeom>
        </p:spPr>
      </p:pic>
      <p:grpSp>
        <p:nvGrpSpPr>
          <p:cNvPr id="3" name="Group 3"/>
          <p:cNvGrpSpPr/>
          <p:nvPr/>
        </p:nvGrpSpPr>
        <p:grpSpPr>
          <a:xfrm>
            <a:off x="0" y="0"/>
            <a:ext cx="12192000" cy="6858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60000"/>
              </a:srgbClr>
            </a:solidFill>
          </p:spPr>
          <p:txBody>
            <a:bodyPr/>
            <a:lstStyle/>
            <a:p>
              <a:endParaRPr lang="et-EE"/>
            </a:p>
          </p:txBody>
        </p:sp>
        <p:sp>
          <p:nvSpPr>
            <p:cNvPr id="5" name="TextBox 5"/>
            <p:cNvSpPr txBox="1"/>
            <p:nvPr/>
          </p:nvSpPr>
          <p:spPr>
            <a:xfrm>
              <a:off x="0" y="-47625"/>
              <a:ext cx="812800" cy="860425"/>
            </a:xfrm>
            <a:prstGeom prst="rect">
              <a:avLst/>
            </a:prstGeom>
          </p:spPr>
          <p:txBody>
            <a:bodyPr lIns="33867" tIns="33867" rIns="33867" bIns="33867" rtlCol="0" anchor="ctr"/>
            <a:lstStyle/>
            <a:p>
              <a:pPr algn="ctr" defTabSz="609630">
                <a:lnSpc>
                  <a:spcPts val="1773"/>
                </a:lnSpc>
              </a:pPr>
              <a:endParaRPr sz="1200" dirty="0">
                <a:solidFill>
                  <a:prstClr val="black"/>
                </a:solidFill>
                <a:latin typeface="Calibri"/>
              </a:endParaRPr>
            </a:p>
          </p:txBody>
        </p:sp>
      </p:grpSp>
      <p:sp>
        <p:nvSpPr>
          <p:cNvPr id="6" name="Rectangle 5">
            <a:extLst>
              <a:ext uri="{FF2B5EF4-FFF2-40B4-BE49-F238E27FC236}">
                <a16:creationId xmlns:a16="http://schemas.microsoft.com/office/drawing/2014/main" id="{4D1AE141-578F-5BF1-626C-70D1D3856922}"/>
              </a:ext>
            </a:extLst>
          </p:cNvPr>
          <p:cNvSpPr/>
          <p:nvPr/>
        </p:nvSpPr>
        <p:spPr>
          <a:xfrm>
            <a:off x="843631" y="488576"/>
            <a:ext cx="5026761" cy="600164"/>
          </a:xfrm>
          <a:prstGeom prst="rect">
            <a:avLst/>
          </a:prstGeom>
        </p:spPr>
        <p:txBody>
          <a:bodyPr wrap="square">
            <a:spAutoFit/>
          </a:bodyPr>
          <a:lstStyle/>
          <a:p>
            <a:pPr lvl="0"/>
            <a:r>
              <a:rPr lang="et-EE" sz="3300" b="1" dirty="0" err="1">
                <a:solidFill>
                  <a:prstClr val="white"/>
                </a:solidFill>
                <a:latin typeface="Roboto Condensed" panose="02000000000000000000" pitchFamily="2" charset="0"/>
                <a:ea typeface="Roboto Condensed" panose="02000000000000000000" pitchFamily="2" charset="0"/>
                <a:cs typeface="Malgun Gothic Semilight" panose="020B0502040204020203" pitchFamily="34" charset="-128"/>
              </a:rPr>
              <a:t>About</a:t>
            </a:r>
            <a:r>
              <a:rPr lang="et-EE" sz="3300" b="1" dirty="0">
                <a:solidFill>
                  <a:prstClr val="white"/>
                </a:solidFill>
                <a:latin typeface="Roboto Condensed" panose="02000000000000000000" pitchFamily="2" charset="0"/>
                <a:ea typeface="Roboto Condensed" panose="02000000000000000000" pitchFamily="2" charset="0"/>
                <a:cs typeface="Malgun Gothic Semilight" panose="020B0502040204020203" pitchFamily="34" charset="-128"/>
              </a:rPr>
              <a:t> me</a:t>
            </a:r>
          </a:p>
        </p:txBody>
      </p:sp>
      <p:sp>
        <p:nvSpPr>
          <p:cNvPr id="8" name="TextBox 7">
            <a:extLst>
              <a:ext uri="{FF2B5EF4-FFF2-40B4-BE49-F238E27FC236}">
                <a16:creationId xmlns:a16="http://schemas.microsoft.com/office/drawing/2014/main" id="{C4506B69-068E-AC64-866A-3EF5482B04AD}"/>
              </a:ext>
            </a:extLst>
          </p:cNvPr>
          <p:cNvSpPr txBox="1"/>
          <p:nvPr/>
        </p:nvSpPr>
        <p:spPr>
          <a:xfrm>
            <a:off x="843631" y="1987580"/>
            <a:ext cx="10323443" cy="2882840"/>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t-EE" sz="2400" kern="100" dirty="0" err="1">
                <a:solidFill>
                  <a:schemeClr val="bg1"/>
                </a:solidFill>
                <a:effectLst/>
                <a:latin typeface="Roboto Condensed" panose="02000000000000000000" pitchFamily="2" charset="0"/>
                <a:ea typeface="Roboto Condensed" panose="02000000000000000000" pitchFamily="2" charset="0"/>
                <a:cs typeface="Roboto Condensed" panose="02000000000000000000" pitchFamily="2" charset="0"/>
              </a:rPr>
              <a:t>Lived</a:t>
            </a:r>
            <a:r>
              <a:rPr lang="et-EE" sz="2400" kern="100" dirty="0">
                <a:solidFill>
                  <a:schemeClr val="bg1"/>
                </a:solidFill>
                <a:effectLst/>
                <a:latin typeface="Roboto Condensed" panose="02000000000000000000" pitchFamily="2" charset="0"/>
                <a:ea typeface="Roboto Condensed" panose="02000000000000000000" pitchFamily="2" charset="0"/>
                <a:cs typeface="Roboto Condensed" panose="02000000000000000000" pitchFamily="2" charset="0"/>
              </a:rPr>
              <a:t> in Canada </a:t>
            </a:r>
            <a:r>
              <a:rPr lang="et-EE" sz="2400" kern="100" dirty="0" err="1">
                <a:solidFill>
                  <a:schemeClr val="bg1"/>
                </a:solidFill>
                <a:effectLst/>
                <a:latin typeface="Roboto Condensed" panose="02000000000000000000" pitchFamily="2" charset="0"/>
                <a:ea typeface="Roboto Condensed" panose="02000000000000000000" pitchFamily="2" charset="0"/>
                <a:cs typeface="Roboto Condensed" panose="02000000000000000000" pitchFamily="2" charset="0"/>
              </a:rPr>
              <a:t>for</a:t>
            </a:r>
            <a:r>
              <a:rPr lang="et-EE" sz="2400" kern="100" dirty="0">
                <a:solidFill>
                  <a:schemeClr val="bg1"/>
                </a:solidFill>
                <a:effectLst/>
                <a:latin typeface="Roboto Condensed" panose="02000000000000000000" pitchFamily="2" charset="0"/>
                <a:ea typeface="Roboto Condensed" panose="02000000000000000000" pitchFamily="2" charset="0"/>
                <a:cs typeface="Roboto Condensed" panose="02000000000000000000" pitchFamily="2" charset="0"/>
              </a:rPr>
              <a:t> ~20 </a:t>
            </a:r>
            <a:r>
              <a:rPr lang="et-EE" sz="2400" kern="100" dirty="0" err="1">
                <a:solidFill>
                  <a:schemeClr val="bg1"/>
                </a:solidFill>
                <a:effectLst/>
                <a:latin typeface="Roboto Condensed" panose="02000000000000000000" pitchFamily="2" charset="0"/>
                <a:ea typeface="Roboto Condensed" panose="02000000000000000000" pitchFamily="2" charset="0"/>
                <a:cs typeface="Roboto Condensed" panose="02000000000000000000" pitchFamily="2" charset="0"/>
              </a:rPr>
              <a:t>years</a:t>
            </a:r>
            <a:endParaRPr lang="et-EE" sz="2400" kern="10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endParaRPr>
          </a:p>
          <a:p>
            <a:pPr marL="342900" indent="-342900">
              <a:lnSpc>
                <a:spcPct val="150000"/>
              </a:lnSpc>
              <a:buFont typeface="Arial" panose="020B0604020202020204" pitchFamily="34" charset="0"/>
              <a:buChar char="•"/>
            </a:pPr>
            <a:r>
              <a:rPr lang="et-EE" sz="2400" kern="100" dirty="0" err="1">
                <a:solidFill>
                  <a:schemeClr val="bg1"/>
                </a:solidFill>
                <a:effectLst/>
                <a:latin typeface="Roboto Condensed" panose="02000000000000000000" pitchFamily="2" charset="0"/>
                <a:ea typeface="Roboto Condensed" panose="02000000000000000000" pitchFamily="2" charset="0"/>
                <a:cs typeface="Roboto Condensed" panose="02000000000000000000" pitchFamily="2" charset="0"/>
              </a:rPr>
              <a:t>Background</a:t>
            </a:r>
            <a:r>
              <a:rPr lang="et-EE" sz="2400" kern="100" dirty="0">
                <a:solidFill>
                  <a:schemeClr val="bg1"/>
                </a:solidFill>
                <a:effectLst/>
                <a:latin typeface="Roboto Condensed" panose="02000000000000000000" pitchFamily="2" charset="0"/>
                <a:ea typeface="Roboto Condensed" panose="02000000000000000000" pitchFamily="2" charset="0"/>
                <a:cs typeface="Roboto Condensed" panose="02000000000000000000" pitchFamily="2" charset="0"/>
              </a:rPr>
              <a:t> in Computer </a:t>
            </a:r>
            <a:r>
              <a:rPr lang="et-EE" sz="2400" kern="100" dirty="0" err="1">
                <a:solidFill>
                  <a:schemeClr val="bg1"/>
                </a:solidFill>
                <a:effectLst/>
                <a:latin typeface="Roboto Condensed" panose="02000000000000000000" pitchFamily="2" charset="0"/>
                <a:ea typeface="Roboto Condensed" panose="02000000000000000000" pitchFamily="2" charset="0"/>
                <a:cs typeface="Roboto Condensed" panose="02000000000000000000" pitchFamily="2" charset="0"/>
              </a:rPr>
              <a:t>Science</a:t>
            </a:r>
            <a:r>
              <a:rPr lang="et-EE" sz="2400" kern="100" dirty="0">
                <a:solidFill>
                  <a:schemeClr val="bg1"/>
                </a:solidFill>
                <a:effectLst/>
                <a:latin typeface="Roboto Condensed" panose="02000000000000000000" pitchFamily="2" charset="0"/>
                <a:ea typeface="Roboto Condensed" panose="02000000000000000000" pitchFamily="2" charset="0"/>
                <a:cs typeface="Roboto Condensed" panose="02000000000000000000" pitchFamily="2" charset="0"/>
              </a:rPr>
              <a:t> and </a:t>
            </a:r>
            <a:r>
              <a:rPr lang="et-EE" sz="2400" kern="100" dirty="0" err="1">
                <a:solidFill>
                  <a:schemeClr val="bg1"/>
                </a:solidFill>
                <a:effectLst/>
                <a:latin typeface="Roboto Condensed" panose="02000000000000000000" pitchFamily="2" charset="0"/>
                <a:ea typeface="Roboto Condensed" panose="02000000000000000000" pitchFamily="2" charset="0"/>
                <a:cs typeface="Roboto Condensed" panose="02000000000000000000" pitchFamily="2" charset="0"/>
              </a:rPr>
              <a:t>Anthropology</a:t>
            </a:r>
            <a:r>
              <a:rPr lang="et-EE" sz="2400" kern="100" dirty="0">
                <a:solidFill>
                  <a:schemeClr val="bg1"/>
                </a:solidFill>
                <a:effectLst/>
                <a:latin typeface="Roboto Condensed" panose="02000000000000000000" pitchFamily="2" charset="0"/>
                <a:ea typeface="Roboto Condensed" panose="02000000000000000000" pitchFamily="2" charset="0"/>
                <a:cs typeface="Roboto Condensed" panose="02000000000000000000" pitchFamily="2" charset="0"/>
              </a:rPr>
              <a:t> (University of Toronto)</a:t>
            </a:r>
          </a:p>
          <a:p>
            <a:pPr marL="342900" indent="-342900">
              <a:lnSpc>
                <a:spcPct val="150000"/>
              </a:lnSpc>
              <a:buFont typeface="Arial" panose="020B0604020202020204" pitchFamily="34" charset="0"/>
              <a:buChar char="•"/>
            </a:pPr>
            <a:r>
              <a:rPr lang="et-EE" sz="2400" kern="100" dirty="0" err="1">
                <a:solidFill>
                  <a:schemeClr val="bg1"/>
                </a:solidFill>
                <a:effectLst/>
                <a:latin typeface="Roboto Condensed" panose="02000000000000000000" pitchFamily="2" charset="0"/>
                <a:ea typeface="Roboto Condensed" panose="02000000000000000000" pitchFamily="2" charset="0"/>
                <a:cs typeface="Roboto Condensed" panose="02000000000000000000" pitchFamily="2" charset="0"/>
              </a:rPr>
              <a:t>Data</a:t>
            </a:r>
            <a:r>
              <a:rPr lang="et-EE" sz="2400" kern="100" dirty="0">
                <a:solidFill>
                  <a:schemeClr val="bg1"/>
                </a:solidFill>
                <a:effectLst/>
                <a:latin typeface="Roboto Condensed" panose="02000000000000000000" pitchFamily="2" charset="0"/>
                <a:ea typeface="Roboto Condensed" panose="02000000000000000000" pitchFamily="2" charset="0"/>
                <a:cs typeface="Roboto Condensed" panose="02000000000000000000" pitchFamily="2" charset="0"/>
              </a:rPr>
              <a:t> </a:t>
            </a:r>
            <a:r>
              <a:rPr lang="et-EE" sz="2400" kern="100" dirty="0" err="1">
                <a:solidFill>
                  <a:schemeClr val="bg1"/>
                </a:solidFill>
                <a:effectLst/>
                <a:latin typeface="Roboto Condensed" panose="02000000000000000000" pitchFamily="2" charset="0"/>
                <a:ea typeface="Roboto Condensed" panose="02000000000000000000" pitchFamily="2" charset="0"/>
                <a:cs typeface="Roboto Condensed" panose="02000000000000000000" pitchFamily="2" charset="0"/>
              </a:rPr>
              <a:t>Science</a:t>
            </a:r>
            <a:r>
              <a:rPr lang="et-EE" sz="2400" kern="100" dirty="0">
                <a:solidFill>
                  <a:schemeClr val="bg1"/>
                </a:solidFill>
                <a:effectLst/>
                <a:latin typeface="Roboto Condensed" panose="02000000000000000000" pitchFamily="2" charset="0"/>
                <a:ea typeface="Roboto Condensed" panose="02000000000000000000" pitchFamily="2" charset="0"/>
                <a:cs typeface="Roboto Condensed" panose="02000000000000000000" pitchFamily="2" charset="0"/>
              </a:rPr>
              <a:t> </a:t>
            </a:r>
            <a:r>
              <a:rPr lang="et-EE" sz="2400" kern="100" dirty="0" err="1">
                <a:solidFill>
                  <a:schemeClr val="bg1"/>
                </a:solidFill>
                <a:effectLst/>
                <a:latin typeface="Roboto Condensed" panose="02000000000000000000" pitchFamily="2" charset="0"/>
                <a:ea typeface="Roboto Condensed" panose="02000000000000000000" pitchFamily="2" charset="0"/>
                <a:cs typeface="Roboto Condensed" panose="02000000000000000000" pitchFamily="2" charset="0"/>
              </a:rPr>
              <a:t>Boot</a:t>
            </a:r>
            <a:r>
              <a:rPr lang="et-EE" sz="2400" kern="100" dirty="0">
                <a:solidFill>
                  <a:schemeClr val="bg1"/>
                </a:solidFill>
                <a:effectLst/>
                <a:latin typeface="Roboto Condensed" panose="02000000000000000000" pitchFamily="2" charset="0"/>
                <a:ea typeface="Roboto Condensed" panose="02000000000000000000" pitchFamily="2" charset="0"/>
                <a:cs typeface="Roboto Condensed" panose="02000000000000000000" pitchFamily="2" charset="0"/>
              </a:rPr>
              <a:t> </a:t>
            </a:r>
            <a:r>
              <a:rPr lang="et-EE" sz="2400" kern="100" dirty="0" err="1">
                <a:solidFill>
                  <a:schemeClr val="bg1"/>
                </a:solidFill>
                <a:effectLst/>
                <a:latin typeface="Roboto Condensed" panose="02000000000000000000" pitchFamily="2" charset="0"/>
                <a:ea typeface="Roboto Condensed" panose="02000000000000000000" pitchFamily="2" charset="0"/>
                <a:cs typeface="Roboto Condensed" panose="02000000000000000000" pitchFamily="2" charset="0"/>
              </a:rPr>
              <a:t>Camp</a:t>
            </a:r>
            <a:r>
              <a:rPr lang="et-EE" sz="2400" kern="100" dirty="0">
                <a:solidFill>
                  <a:schemeClr val="bg1"/>
                </a:solidFill>
                <a:effectLst/>
                <a:latin typeface="Roboto Condensed" panose="02000000000000000000" pitchFamily="2" charset="0"/>
                <a:ea typeface="Roboto Condensed" panose="02000000000000000000" pitchFamily="2" charset="0"/>
                <a:cs typeface="Roboto Condensed" panose="02000000000000000000" pitchFamily="2" charset="0"/>
              </a:rPr>
              <a:t> (</a:t>
            </a:r>
            <a:r>
              <a:rPr lang="et-EE" sz="2400" kern="100" dirty="0" err="1">
                <a:solidFill>
                  <a:schemeClr val="bg1"/>
                </a:solidFill>
                <a:effectLst/>
                <a:latin typeface="Roboto Condensed" panose="02000000000000000000" pitchFamily="2" charset="0"/>
                <a:ea typeface="Roboto Condensed" panose="02000000000000000000" pitchFamily="2" charset="0"/>
                <a:cs typeface="Roboto Condensed" panose="02000000000000000000" pitchFamily="2" charset="0"/>
              </a:rPr>
              <a:t>Lighthouse</a:t>
            </a:r>
            <a:r>
              <a:rPr lang="et-EE" sz="2400" kern="100" dirty="0">
                <a:solidFill>
                  <a:schemeClr val="bg1"/>
                </a:solidFill>
                <a:effectLst/>
                <a:latin typeface="Roboto Condensed" panose="02000000000000000000" pitchFamily="2" charset="0"/>
                <a:ea typeface="Roboto Condensed" panose="02000000000000000000" pitchFamily="2" charset="0"/>
                <a:cs typeface="Roboto Condensed" panose="02000000000000000000" pitchFamily="2" charset="0"/>
              </a:rPr>
              <a:t> </a:t>
            </a:r>
            <a:r>
              <a:rPr lang="et-EE" sz="2400" kern="100" dirty="0" err="1">
                <a:solidFill>
                  <a:schemeClr val="bg1"/>
                </a:solidFill>
                <a:effectLst/>
                <a:latin typeface="Roboto Condensed" panose="02000000000000000000" pitchFamily="2" charset="0"/>
                <a:ea typeface="Roboto Condensed" panose="02000000000000000000" pitchFamily="2" charset="0"/>
                <a:cs typeface="Roboto Condensed" panose="02000000000000000000" pitchFamily="2" charset="0"/>
              </a:rPr>
              <a:t>Labs</a:t>
            </a:r>
            <a:r>
              <a:rPr lang="et-EE" sz="2400" kern="100" dirty="0">
                <a:solidFill>
                  <a:schemeClr val="bg1"/>
                </a:solidFill>
                <a:effectLst/>
                <a:latin typeface="Roboto Condensed" panose="02000000000000000000" pitchFamily="2" charset="0"/>
                <a:ea typeface="Roboto Condensed" panose="02000000000000000000" pitchFamily="2" charset="0"/>
                <a:cs typeface="Roboto Condensed" panose="02000000000000000000" pitchFamily="2" charset="0"/>
              </a:rPr>
              <a:t>)</a:t>
            </a:r>
          </a:p>
          <a:p>
            <a:pPr marL="342900" indent="-342900">
              <a:lnSpc>
                <a:spcPct val="150000"/>
              </a:lnSpc>
              <a:spcAft>
                <a:spcPts val="800"/>
              </a:spcAft>
              <a:buFont typeface="Arial" panose="020B0604020202020204" pitchFamily="34" charset="0"/>
              <a:buChar char="•"/>
            </a:pPr>
            <a:r>
              <a:rPr lang="et-EE" sz="2400" kern="100" dirty="0" err="1">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Over</a:t>
            </a:r>
            <a:r>
              <a:rPr lang="et-EE" sz="2400" kern="10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 a </a:t>
            </a:r>
            <a:r>
              <a:rPr lang="et-EE" sz="2400" kern="100" dirty="0" err="1">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year</a:t>
            </a:r>
            <a:r>
              <a:rPr lang="et-EE" sz="2400" kern="10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 at Estonian Tax and </a:t>
            </a:r>
            <a:r>
              <a:rPr lang="et-EE" sz="2400" kern="100" dirty="0" err="1">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Customs</a:t>
            </a:r>
            <a:r>
              <a:rPr lang="et-EE" sz="2400" kern="10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 </a:t>
            </a:r>
            <a:r>
              <a:rPr lang="et-EE" sz="2400" kern="100" dirty="0" err="1">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Board</a:t>
            </a:r>
            <a:r>
              <a:rPr lang="et-EE" sz="2400" kern="10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 (ETCB)</a:t>
            </a:r>
            <a:endParaRPr lang="et-EE" sz="2400" kern="100" dirty="0">
              <a:solidFill>
                <a:schemeClr val="bg1"/>
              </a:solidFill>
              <a:effectLst/>
              <a:latin typeface="Roboto Condensed" panose="02000000000000000000" pitchFamily="2" charset="0"/>
              <a:ea typeface="Roboto Condensed" panose="02000000000000000000" pitchFamily="2" charset="0"/>
              <a:cs typeface="Roboto Condensed" panose="02000000000000000000" pitchFamily="2" charset="0"/>
            </a:endParaRPr>
          </a:p>
          <a:p>
            <a:endParaRPr lang="et-EE" sz="240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34185007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3"/>
          <a:srcRect t="13771" b="2114"/>
          <a:stretch/>
        </p:blipFill>
        <p:spPr>
          <a:xfrm>
            <a:off x="-181293" y="1"/>
            <a:ext cx="12373293" cy="6934199"/>
          </a:xfrm>
          <a:prstGeom prst="rect">
            <a:avLst/>
          </a:prstGeom>
        </p:spPr>
      </p:pic>
      <p:grpSp>
        <p:nvGrpSpPr>
          <p:cNvPr id="3" name="Group 3"/>
          <p:cNvGrpSpPr>
            <a:grpSpLocks noGrp="1" noUngrp="1" noRot="1" noMove="1" noResize="1"/>
          </p:cNvGrpSpPr>
          <p:nvPr/>
        </p:nvGrpSpPr>
        <p:grpSpPr>
          <a:xfrm>
            <a:off x="-192247" y="-203200"/>
            <a:ext cx="12384247" cy="7137400"/>
            <a:chOff x="0" y="0"/>
            <a:chExt cx="4816593" cy="2709333"/>
          </a:xfrm>
        </p:grpSpPr>
        <p:sp>
          <p:nvSpPr>
            <p:cNvPr id="4" name="Freeform 4"/>
            <p:cNvSpPr>
              <a:spLocks noGrp="1" noRot="1" noMove="1" noResize="1" noEditPoints="1" noAdjustHandles="1" noChangeArrowheads="1" noChangeShapeType="1"/>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60000"/>
              </a:srgbClr>
            </a:solidFill>
          </p:spPr>
          <p:txBody>
            <a:bodyPr/>
            <a:lstStyle/>
            <a:p>
              <a:endParaRPr lang="et-EE"/>
            </a:p>
          </p:txBody>
        </p:sp>
        <p:sp>
          <p:nvSpPr>
            <p:cNvPr id="5" name="TextBox 5"/>
            <p:cNvSpPr txBox="1">
              <a:spLocks noGrp="1" noRot="1" noMove="1" noResize="1" noEditPoints="1" noAdjustHandles="1" noChangeArrowheads="1" noChangeShapeType="1"/>
            </p:cNvSpPr>
            <p:nvPr/>
          </p:nvSpPr>
          <p:spPr>
            <a:xfrm>
              <a:off x="0" y="-47625"/>
              <a:ext cx="812800" cy="860425"/>
            </a:xfrm>
            <a:prstGeom prst="rect">
              <a:avLst/>
            </a:prstGeom>
          </p:spPr>
          <p:txBody>
            <a:bodyPr lIns="33867" tIns="33867" rIns="33867" bIns="33867" rtlCol="0" anchor="ctr"/>
            <a:lstStyle/>
            <a:p>
              <a:pPr algn="ctr" defTabSz="609630">
                <a:lnSpc>
                  <a:spcPts val="1773"/>
                </a:lnSpc>
              </a:pPr>
              <a:endParaRPr sz="1200" dirty="0">
                <a:solidFill>
                  <a:prstClr val="black"/>
                </a:solidFill>
                <a:latin typeface="Calibri"/>
              </a:endParaRPr>
            </a:p>
          </p:txBody>
        </p:sp>
      </p:grpSp>
      <p:sp>
        <p:nvSpPr>
          <p:cNvPr id="9" name="Rectangle 8">
            <a:extLst>
              <a:ext uri="{FF2B5EF4-FFF2-40B4-BE49-F238E27FC236}">
                <a16:creationId xmlns:a16="http://schemas.microsoft.com/office/drawing/2014/main" id="{EDD0FAAD-F0F4-85E1-CD4F-A790B4CFF039}"/>
              </a:ext>
            </a:extLst>
          </p:cNvPr>
          <p:cNvSpPr/>
          <p:nvPr/>
        </p:nvSpPr>
        <p:spPr>
          <a:xfrm>
            <a:off x="744236" y="464405"/>
            <a:ext cx="5444490" cy="600164"/>
          </a:xfrm>
          <a:prstGeom prst="rect">
            <a:avLst/>
          </a:prstGeom>
        </p:spPr>
        <p:txBody>
          <a:bodyPr wrap="square">
            <a:spAutoFit/>
          </a:bodyPr>
          <a:lstStyle/>
          <a:p>
            <a:r>
              <a:rPr lang="et-EE" sz="3300" b="1" dirty="0" err="1">
                <a:solidFill>
                  <a:schemeClr val="bg1"/>
                </a:solidFill>
                <a:effectLst>
                  <a:outerShdw blurRad="38100" dist="38100" dir="2700000" algn="tl">
                    <a:srgbClr val="000000">
                      <a:alpha val="43137"/>
                    </a:srgbClr>
                  </a:outerShdw>
                </a:effectLst>
                <a:latin typeface="Roboto Condensed" panose="02000000000000000000" pitchFamily="2" charset="0"/>
                <a:ea typeface="Roboto Condensed" panose="02000000000000000000" pitchFamily="2" charset="0"/>
                <a:cs typeface="Malgun Gothic Semilight" panose="020B0502040204020203" pitchFamily="34" charset="-128"/>
              </a:rPr>
              <a:t>Creating</a:t>
            </a:r>
            <a:r>
              <a:rPr lang="et-EE" sz="3300" b="1" dirty="0">
                <a:solidFill>
                  <a:schemeClr val="bg1"/>
                </a:solidFill>
                <a:effectLst>
                  <a:outerShdw blurRad="38100" dist="38100" dir="2700000" algn="tl">
                    <a:srgbClr val="000000">
                      <a:alpha val="43137"/>
                    </a:srgbClr>
                  </a:outerShdw>
                </a:effectLst>
                <a:latin typeface="Roboto Condensed" panose="02000000000000000000" pitchFamily="2" charset="0"/>
                <a:ea typeface="Roboto Condensed" panose="02000000000000000000" pitchFamily="2" charset="0"/>
                <a:cs typeface="Malgun Gothic Semilight" panose="020B0502040204020203" pitchFamily="34" charset="-128"/>
              </a:rPr>
              <a:t> AI </a:t>
            </a:r>
            <a:r>
              <a:rPr lang="et-EE" sz="3300" b="1" dirty="0" err="1">
                <a:solidFill>
                  <a:schemeClr val="bg1"/>
                </a:solidFill>
                <a:effectLst>
                  <a:outerShdw blurRad="38100" dist="38100" dir="2700000" algn="tl">
                    <a:srgbClr val="000000">
                      <a:alpha val="43137"/>
                    </a:srgbClr>
                  </a:outerShdw>
                </a:effectLst>
                <a:latin typeface="Roboto Condensed" panose="02000000000000000000" pitchFamily="2" charset="0"/>
                <a:ea typeface="Roboto Condensed" panose="02000000000000000000" pitchFamily="2" charset="0"/>
                <a:cs typeface="Malgun Gothic Semilight" panose="020B0502040204020203" pitchFamily="34" charset="-128"/>
              </a:rPr>
              <a:t>Competency</a:t>
            </a:r>
            <a:endParaRPr lang="et-EE" sz="3300" b="1" dirty="0">
              <a:solidFill>
                <a:schemeClr val="bg1"/>
              </a:solidFill>
              <a:effectLst>
                <a:outerShdw blurRad="38100" dist="38100" dir="2700000" algn="tl">
                  <a:srgbClr val="000000">
                    <a:alpha val="43137"/>
                  </a:srgbClr>
                </a:outerShdw>
              </a:effectLst>
              <a:latin typeface="Roboto Condensed" panose="02000000000000000000" pitchFamily="2" charset="0"/>
              <a:ea typeface="Roboto Condensed" panose="02000000000000000000" pitchFamily="2" charset="0"/>
              <a:cs typeface="Malgun Gothic Semilight" panose="020B0502040204020203" pitchFamily="34" charset="-128"/>
            </a:endParaRPr>
          </a:p>
        </p:txBody>
      </p:sp>
      <p:sp>
        <p:nvSpPr>
          <p:cNvPr id="11" name="Subtitle 2">
            <a:extLst>
              <a:ext uri="{FF2B5EF4-FFF2-40B4-BE49-F238E27FC236}">
                <a16:creationId xmlns:a16="http://schemas.microsoft.com/office/drawing/2014/main" id="{150847D3-8997-09B5-2065-6640159B0EC3}"/>
              </a:ext>
            </a:extLst>
          </p:cNvPr>
          <p:cNvSpPr txBox="1">
            <a:spLocks/>
          </p:cNvSpPr>
          <p:nvPr/>
        </p:nvSpPr>
        <p:spPr>
          <a:xfrm>
            <a:off x="744236" y="1877200"/>
            <a:ext cx="10522226" cy="45163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45837">
              <a:lnSpc>
                <a:spcPct val="93000"/>
              </a:lnSpc>
              <a:spcBef>
                <a:spcPts val="496"/>
              </a:spcBef>
              <a:buClr>
                <a:prstClr val="white"/>
              </a:buClr>
              <a:buNone/>
              <a:tabLst>
                <a:tab pos="442686" algn="l"/>
                <a:tab pos="888521" algn="l"/>
                <a:tab pos="1334358" algn="l"/>
                <a:tab pos="1780194" algn="l"/>
                <a:tab pos="2226031" algn="l"/>
                <a:tab pos="2671867" algn="l"/>
                <a:tab pos="3117703" algn="l"/>
                <a:tab pos="3563539" algn="l"/>
                <a:tab pos="4009375" algn="l"/>
                <a:tab pos="4455212" algn="l"/>
                <a:tab pos="4901048" algn="l"/>
                <a:tab pos="5346884" algn="l"/>
                <a:tab pos="5792720" algn="l"/>
                <a:tab pos="6238556" algn="l"/>
                <a:tab pos="6684392" algn="l"/>
                <a:tab pos="7130229" algn="l"/>
                <a:tab pos="7576065" algn="l"/>
                <a:tab pos="8021901" algn="l"/>
                <a:tab pos="8467737" algn="l"/>
                <a:tab pos="8913573" algn="l"/>
              </a:tabLst>
              <a:defRPr/>
            </a:pPr>
            <a:r>
              <a:rPr lang="en-US" dirty="0">
                <a:solidFill>
                  <a:prstClr val="white"/>
                </a:solidFill>
                <a:latin typeface="Roboto Condensed" panose="02000000000000000000" pitchFamily="2" charset="0"/>
                <a:ea typeface="Roboto Condensed" panose="02000000000000000000" pitchFamily="2" charset="0"/>
              </a:rPr>
              <a:t>Hardware and </a:t>
            </a:r>
            <a:r>
              <a:rPr lang="et-EE" dirty="0">
                <a:solidFill>
                  <a:prstClr val="white"/>
                </a:solidFill>
                <a:latin typeface="Roboto Condensed" panose="02000000000000000000" pitchFamily="2" charset="0"/>
                <a:ea typeface="Roboto Condensed" panose="02000000000000000000" pitchFamily="2" charset="0"/>
              </a:rPr>
              <a:t>E</a:t>
            </a:r>
            <a:r>
              <a:rPr lang="en-US" dirty="0" err="1">
                <a:solidFill>
                  <a:prstClr val="white"/>
                </a:solidFill>
                <a:latin typeface="Roboto Condensed" panose="02000000000000000000" pitchFamily="2" charset="0"/>
                <a:ea typeface="Roboto Condensed" panose="02000000000000000000" pitchFamily="2" charset="0"/>
              </a:rPr>
              <a:t>nvironment</a:t>
            </a:r>
            <a:endParaRPr lang="en-US" dirty="0">
              <a:solidFill>
                <a:prstClr val="white"/>
              </a:solidFill>
              <a:latin typeface="Roboto Condensed" panose="02000000000000000000" pitchFamily="2" charset="0"/>
              <a:ea typeface="Roboto Condensed" panose="02000000000000000000" pitchFamily="2" charset="0"/>
            </a:endParaRPr>
          </a:p>
          <a:p>
            <a:pPr marL="0" indent="0" defTabSz="445837">
              <a:lnSpc>
                <a:spcPct val="93000"/>
              </a:lnSpc>
              <a:spcBef>
                <a:spcPts val="496"/>
              </a:spcBef>
              <a:buClr>
                <a:prstClr val="white"/>
              </a:buClr>
              <a:buNone/>
              <a:tabLst>
                <a:tab pos="442686" algn="l"/>
                <a:tab pos="888521" algn="l"/>
                <a:tab pos="1334358" algn="l"/>
                <a:tab pos="1780194" algn="l"/>
                <a:tab pos="2226031" algn="l"/>
                <a:tab pos="2671867" algn="l"/>
                <a:tab pos="3117703" algn="l"/>
                <a:tab pos="3563539" algn="l"/>
                <a:tab pos="4009375" algn="l"/>
                <a:tab pos="4455212" algn="l"/>
                <a:tab pos="4901048" algn="l"/>
                <a:tab pos="5346884" algn="l"/>
                <a:tab pos="5792720" algn="l"/>
                <a:tab pos="6238556" algn="l"/>
                <a:tab pos="6684392" algn="l"/>
                <a:tab pos="7130229" algn="l"/>
                <a:tab pos="7576065" algn="l"/>
                <a:tab pos="8021901" algn="l"/>
                <a:tab pos="8467737" algn="l"/>
                <a:tab pos="8913573" algn="l"/>
              </a:tabLst>
              <a:defRPr/>
            </a:pPr>
            <a:r>
              <a:rPr lang="en-US" dirty="0">
                <a:solidFill>
                  <a:prstClr val="white"/>
                </a:solidFill>
                <a:latin typeface="Roboto Condensed" panose="02000000000000000000" pitchFamily="2" charset="0"/>
                <a:ea typeface="Roboto Condensed" panose="02000000000000000000" pitchFamily="2" charset="0"/>
              </a:rPr>
              <a:t>On-premises</a:t>
            </a:r>
          </a:p>
          <a:p>
            <a:pPr lvl="1" defTabSz="445837">
              <a:lnSpc>
                <a:spcPct val="93000"/>
              </a:lnSpc>
              <a:spcBef>
                <a:spcPts val="496"/>
              </a:spcBef>
              <a:buClr>
                <a:prstClr val="white"/>
              </a:buClr>
              <a:tabLst>
                <a:tab pos="442686" algn="l"/>
                <a:tab pos="888521" algn="l"/>
                <a:tab pos="1334358" algn="l"/>
                <a:tab pos="1780194" algn="l"/>
                <a:tab pos="2226031" algn="l"/>
                <a:tab pos="2671867" algn="l"/>
                <a:tab pos="3117703" algn="l"/>
                <a:tab pos="3563539" algn="l"/>
                <a:tab pos="4009375" algn="l"/>
                <a:tab pos="4455212" algn="l"/>
                <a:tab pos="4901048" algn="l"/>
                <a:tab pos="5346884" algn="l"/>
                <a:tab pos="5792720" algn="l"/>
                <a:tab pos="6238556" algn="l"/>
                <a:tab pos="6684392" algn="l"/>
                <a:tab pos="7130229" algn="l"/>
                <a:tab pos="7576065" algn="l"/>
                <a:tab pos="8021901" algn="l"/>
                <a:tab pos="8467737" algn="l"/>
                <a:tab pos="8913573" algn="l"/>
              </a:tabLst>
              <a:defRPr/>
            </a:pPr>
            <a:r>
              <a:rPr lang="et-EE" dirty="0">
                <a:solidFill>
                  <a:prstClr val="white"/>
                </a:solidFill>
                <a:latin typeface="Roboto Condensed" panose="02000000000000000000" pitchFamily="2" charset="0"/>
                <a:ea typeface="Roboto Condensed" panose="02000000000000000000" pitchFamily="2" charset="0"/>
              </a:rPr>
              <a:t>Control &amp; Security</a:t>
            </a:r>
          </a:p>
          <a:p>
            <a:pPr lvl="1" defTabSz="445837">
              <a:lnSpc>
                <a:spcPct val="93000"/>
              </a:lnSpc>
              <a:spcBef>
                <a:spcPts val="496"/>
              </a:spcBef>
              <a:buClr>
                <a:prstClr val="white"/>
              </a:buClr>
              <a:tabLst>
                <a:tab pos="442686" algn="l"/>
                <a:tab pos="888521" algn="l"/>
                <a:tab pos="1334358" algn="l"/>
                <a:tab pos="1780194" algn="l"/>
                <a:tab pos="2226031" algn="l"/>
                <a:tab pos="2671867" algn="l"/>
                <a:tab pos="3117703" algn="l"/>
                <a:tab pos="3563539" algn="l"/>
                <a:tab pos="4009375" algn="l"/>
                <a:tab pos="4455212" algn="l"/>
                <a:tab pos="4901048" algn="l"/>
                <a:tab pos="5346884" algn="l"/>
                <a:tab pos="5792720" algn="l"/>
                <a:tab pos="6238556" algn="l"/>
                <a:tab pos="6684392" algn="l"/>
                <a:tab pos="7130229" algn="l"/>
                <a:tab pos="7576065" algn="l"/>
                <a:tab pos="8021901" algn="l"/>
                <a:tab pos="8467737" algn="l"/>
                <a:tab pos="8913573" algn="l"/>
              </a:tabLst>
              <a:defRPr/>
            </a:pPr>
            <a:r>
              <a:rPr lang="en-US" dirty="0">
                <a:solidFill>
                  <a:prstClr val="white"/>
                </a:solidFill>
                <a:latin typeface="Roboto Condensed" panose="02000000000000000000" pitchFamily="2" charset="0"/>
                <a:ea typeface="Roboto Condensed" panose="02000000000000000000" pitchFamily="2" charset="0"/>
              </a:rPr>
              <a:t>Large </a:t>
            </a:r>
            <a:r>
              <a:rPr lang="et-EE" dirty="0">
                <a:solidFill>
                  <a:prstClr val="white"/>
                </a:solidFill>
                <a:latin typeface="Roboto Condensed" panose="02000000000000000000" pitchFamily="2" charset="0"/>
                <a:ea typeface="Roboto Condensed" panose="02000000000000000000" pitchFamily="2" charset="0"/>
              </a:rPr>
              <a:t>Capital </a:t>
            </a:r>
            <a:r>
              <a:rPr lang="et-EE" dirty="0" err="1">
                <a:solidFill>
                  <a:prstClr val="white"/>
                </a:solidFill>
                <a:latin typeface="Roboto Condensed" panose="02000000000000000000" pitchFamily="2" charset="0"/>
                <a:ea typeface="Roboto Condensed" panose="02000000000000000000" pitchFamily="2" charset="0"/>
              </a:rPr>
              <a:t>Expenditure</a:t>
            </a:r>
            <a:endParaRPr lang="en-US" dirty="0">
              <a:solidFill>
                <a:prstClr val="white"/>
              </a:solidFill>
              <a:latin typeface="Roboto Condensed" panose="02000000000000000000" pitchFamily="2" charset="0"/>
              <a:ea typeface="Roboto Condensed" panose="02000000000000000000" pitchFamily="2" charset="0"/>
            </a:endParaRPr>
          </a:p>
          <a:p>
            <a:pPr lvl="1" defTabSz="445837">
              <a:lnSpc>
                <a:spcPct val="93000"/>
              </a:lnSpc>
              <a:spcBef>
                <a:spcPts val="496"/>
              </a:spcBef>
              <a:buClr>
                <a:prstClr val="white"/>
              </a:buClr>
              <a:tabLst>
                <a:tab pos="442686" algn="l"/>
                <a:tab pos="888521" algn="l"/>
                <a:tab pos="1334358" algn="l"/>
                <a:tab pos="1780194" algn="l"/>
                <a:tab pos="2226031" algn="l"/>
                <a:tab pos="2671867" algn="l"/>
                <a:tab pos="3117703" algn="l"/>
                <a:tab pos="3563539" algn="l"/>
                <a:tab pos="4009375" algn="l"/>
                <a:tab pos="4455212" algn="l"/>
                <a:tab pos="4901048" algn="l"/>
                <a:tab pos="5346884" algn="l"/>
                <a:tab pos="5792720" algn="l"/>
                <a:tab pos="6238556" algn="l"/>
                <a:tab pos="6684392" algn="l"/>
                <a:tab pos="7130229" algn="l"/>
                <a:tab pos="7576065" algn="l"/>
                <a:tab pos="8021901" algn="l"/>
                <a:tab pos="8467737" algn="l"/>
                <a:tab pos="8913573" algn="l"/>
              </a:tabLst>
              <a:defRPr/>
            </a:pPr>
            <a:r>
              <a:rPr lang="et-EE" dirty="0" err="1">
                <a:solidFill>
                  <a:prstClr val="white"/>
                </a:solidFill>
                <a:latin typeface="Roboto Condensed" panose="02000000000000000000" pitchFamily="2" charset="0"/>
                <a:ea typeface="Roboto Condensed" panose="02000000000000000000" pitchFamily="2" charset="0"/>
              </a:rPr>
              <a:t>Expensive</a:t>
            </a:r>
            <a:r>
              <a:rPr lang="et-EE" dirty="0">
                <a:solidFill>
                  <a:prstClr val="white"/>
                </a:solidFill>
                <a:latin typeface="Roboto Condensed" panose="02000000000000000000" pitchFamily="2" charset="0"/>
                <a:ea typeface="Roboto Condensed" panose="02000000000000000000" pitchFamily="2" charset="0"/>
              </a:rPr>
              <a:t> </a:t>
            </a:r>
            <a:r>
              <a:rPr lang="et-EE" dirty="0" err="1">
                <a:solidFill>
                  <a:prstClr val="white"/>
                </a:solidFill>
                <a:latin typeface="Roboto Condensed" panose="02000000000000000000" pitchFamily="2" charset="0"/>
                <a:ea typeface="Roboto Condensed" panose="02000000000000000000" pitchFamily="2" charset="0"/>
              </a:rPr>
              <a:t>to</a:t>
            </a:r>
            <a:r>
              <a:rPr lang="et-EE" dirty="0">
                <a:solidFill>
                  <a:prstClr val="white"/>
                </a:solidFill>
                <a:latin typeface="Roboto Condensed" panose="02000000000000000000" pitchFamily="2" charset="0"/>
                <a:ea typeface="Roboto Condensed" panose="02000000000000000000" pitchFamily="2" charset="0"/>
              </a:rPr>
              <a:t> </a:t>
            </a:r>
            <a:r>
              <a:rPr lang="et-EE" dirty="0" err="1">
                <a:solidFill>
                  <a:prstClr val="white"/>
                </a:solidFill>
                <a:latin typeface="Roboto Condensed" panose="02000000000000000000" pitchFamily="2" charset="0"/>
                <a:ea typeface="Roboto Condensed" panose="02000000000000000000" pitchFamily="2" charset="0"/>
              </a:rPr>
              <a:t>scale</a:t>
            </a:r>
            <a:endParaRPr lang="en-US" dirty="0">
              <a:solidFill>
                <a:prstClr val="white"/>
              </a:solidFill>
              <a:latin typeface="Roboto Condensed" panose="02000000000000000000" pitchFamily="2" charset="0"/>
              <a:ea typeface="Roboto Condensed" panose="02000000000000000000" pitchFamily="2" charset="0"/>
            </a:endParaRPr>
          </a:p>
          <a:p>
            <a:pPr marL="0" indent="0" defTabSz="445837">
              <a:lnSpc>
                <a:spcPct val="93000"/>
              </a:lnSpc>
              <a:spcBef>
                <a:spcPts val="496"/>
              </a:spcBef>
              <a:buClr>
                <a:prstClr val="white"/>
              </a:buClr>
              <a:buNone/>
              <a:tabLst>
                <a:tab pos="442686" algn="l"/>
                <a:tab pos="888521" algn="l"/>
                <a:tab pos="1334358" algn="l"/>
                <a:tab pos="1780194" algn="l"/>
                <a:tab pos="2226031" algn="l"/>
                <a:tab pos="2671867" algn="l"/>
                <a:tab pos="3117703" algn="l"/>
                <a:tab pos="3563539" algn="l"/>
                <a:tab pos="4009375" algn="l"/>
                <a:tab pos="4455212" algn="l"/>
                <a:tab pos="4901048" algn="l"/>
                <a:tab pos="5346884" algn="l"/>
                <a:tab pos="5792720" algn="l"/>
                <a:tab pos="6238556" algn="l"/>
                <a:tab pos="6684392" algn="l"/>
                <a:tab pos="7130229" algn="l"/>
                <a:tab pos="7576065" algn="l"/>
                <a:tab pos="8021901" algn="l"/>
                <a:tab pos="8467737" algn="l"/>
                <a:tab pos="8913573" algn="l"/>
              </a:tabLst>
              <a:defRPr/>
            </a:pPr>
            <a:r>
              <a:rPr lang="et-EE" dirty="0" err="1">
                <a:solidFill>
                  <a:prstClr val="white"/>
                </a:solidFill>
                <a:latin typeface="Roboto Condensed" panose="02000000000000000000" pitchFamily="2" charset="0"/>
                <a:ea typeface="Roboto Condensed" panose="02000000000000000000" pitchFamily="2" charset="0"/>
              </a:rPr>
              <a:t>Public</a:t>
            </a:r>
            <a:r>
              <a:rPr lang="et-EE" dirty="0">
                <a:solidFill>
                  <a:prstClr val="white"/>
                </a:solidFill>
                <a:latin typeface="Roboto Condensed" panose="02000000000000000000" pitchFamily="2" charset="0"/>
                <a:ea typeface="Roboto Condensed" panose="02000000000000000000" pitchFamily="2" charset="0"/>
              </a:rPr>
              <a:t> </a:t>
            </a:r>
            <a:r>
              <a:rPr lang="en-US" dirty="0">
                <a:solidFill>
                  <a:prstClr val="white"/>
                </a:solidFill>
                <a:latin typeface="Roboto Condensed" panose="02000000000000000000" pitchFamily="2" charset="0"/>
                <a:ea typeface="Roboto Condensed" panose="02000000000000000000" pitchFamily="2" charset="0"/>
              </a:rPr>
              <a:t>Cloud</a:t>
            </a:r>
          </a:p>
          <a:p>
            <a:pPr lvl="1" defTabSz="445837">
              <a:lnSpc>
                <a:spcPct val="93000"/>
              </a:lnSpc>
              <a:spcBef>
                <a:spcPts val="496"/>
              </a:spcBef>
              <a:buClr>
                <a:prstClr val="white"/>
              </a:buClr>
              <a:tabLst>
                <a:tab pos="442686" algn="l"/>
                <a:tab pos="888521" algn="l"/>
                <a:tab pos="1334358" algn="l"/>
                <a:tab pos="1780194" algn="l"/>
                <a:tab pos="2226031" algn="l"/>
                <a:tab pos="2671867" algn="l"/>
                <a:tab pos="3117703" algn="l"/>
                <a:tab pos="3563539" algn="l"/>
                <a:tab pos="4009375" algn="l"/>
                <a:tab pos="4455212" algn="l"/>
                <a:tab pos="4901048" algn="l"/>
                <a:tab pos="5346884" algn="l"/>
                <a:tab pos="5792720" algn="l"/>
                <a:tab pos="6238556" algn="l"/>
                <a:tab pos="6684392" algn="l"/>
                <a:tab pos="7130229" algn="l"/>
                <a:tab pos="7576065" algn="l"/>
                <a:tab pos="8021901" algn="l"/>
                <a:tab pos="8467737" algn="l"/>
                <a:tab pos="8913573" algn="l"/>
              </a:tabLst>
              <a:defRPr/>
            </a:pPr>
            <a:r>
              <a:rPr lang="et-EE" dirty="0" err="1">
                <a:solidFill>
                  <a:prstClr val="white"/>
                </a:solidFill>
                <a:latin typeface="Roboto Condensed" panose="02000000000000000000" pitchFamily="2" charset="0"/>
                <a:ea typeface="Roboto Condensed" panose="02000000000000000000" pitchFamily="2" charset="0"/>
              </a:rPr>
              <a:t>Low</a:t>
            </a:r>
            <a:r>
              <a:rPr lang="et-EE" dirty="0">
                <a:solidFill>
                  <a:prstClr val="white"/>
                </a:solidFill>
                <a:latin typeface="Roboto Condensed" panose="02000000000000000000" pitchFamily="2" charset="0"/>
                <a:ea typeface="Roboto Condensed" panose="02000000000000000000" pitchFamily="2" charset="0"/>
              </a:rPr>
              <a:t> </a:t>
            </a:r>
            <a:r>
              <a:rPr lang="et-EE" dirty="0" err="1">
                <a:solidFill>
                  <a:prstClr val="white"/>
                </a:solidFill>
                <a:latin typeface="Roboto Condensed" panose="02000000000000000000" pitchFamily="2" charset="0"/>
                <a:ea typeface="Roboto Condensed" panose="02000000000000000000" pitchFamily="2" charset="0"/>
              </a:rPr>
              <a:t>CapEx</a:t>
            </a:r>
            <a:r>
              <a:rPr lang="et-EE" dirty="0">
                <a:solidFill>
                  <a:prstClr val="white"/>
                </a:solidFill>
                <a:latin typeface="Roboto Condensed" panose="02000000000000000000" pitchFamily="2" charset="0"/>
                <a:ea typeface="Roboto Condensed" panose="02000000000000000000" pitchFamily="2" charset="0"/>
              </a:rPr>
              <a:t> (</a:t>
            </a:r>
            <a:r>
              <a:rPr lang="et-EE" dirty="0" err="1">
                <a:solidFill>
                  <a:prstClr val="white"/>
                </a:solidFill>
                <a:latin typeface="Roboto Condensed" panose="02000000000000000000" pitchFamily="2" charset="0"/>
                <a:ea typeface="Roboto Condensed" panose="02000000000000000000" pitchFamily="2" charset="0"/>
              </a:rPr>
              <a:t>pay</a:t>
            </a:r>
            <a:r>
              <a:rPr lang="et-EE" dirty="0">
                <a:solidFill>
                  <a:prstClr val="white"/>
                </a:solidFill>
                <a:latin typeface="Roboto Condensed" panose="02000000000000000000" pitchFamily="2" charset="0"/>
                <a:ea typeface="Roboto Condensed" panose="02000000000000000000" pitchFamily="2" charset="0"/>
              </a:rPr>
              <a:t>-as-</a:t>
            </a:r>
            <a:r>
              <a:rPr lang="et-EE" dirty="0" err="1">
                <a:solidFill>
                  <a:prstClr val="white"/>
                </a:solidFill>
                <a:latin typeface="Roboto Condensed" panose="02000000000000000000" pitchFamily="2" charset="0"/>
                <a:ea typeface="Roboto Condensed" panose="02000000000000000000" pitchFamily="2" charset="0"/>
              </a:rPr>
              <a:t>you</a:t>
            </a:r>
            <a:r>
              <a:rPr lang="et-EE" dirty="0">
                <a:solidFill>
                  <a:prstClr val="white"/>
                </a:solidFill>
                <a:latin typeface="Roboto Condensed" panose="02000000000000000000" pitchFamily="2" charset="0"/>
                <a:ea typeface="Roboto Condensed" panose="02000000000000000000" pitchFamily="2" charset="0"/>
              </a:rPr>
              <a:t>-</a:t>
            </a:r>
            <a:r>
              <a:rPr lang="et-EE" dirty="0" err="1">
                <a:solidFill>
                  <a:prstClr val="white"/>
                </a:solidFill>
                <a:latin typeface="Roboto Condensed" panose="02000000000000000000" pitchFamily="2" charset="0"/>
                <a:ea typeface="Roboto Condensed" panose="02000000000000000000" pitchFamily="2" charset="0"/>
              </a:rPr>
              <a:t>go</a:t>
            </a:r>
            <a:r>
              <a:rPr lang="et-EE" dirty="0">
                <a:solidFill>
                  <a:prstClr val="white"/>
                </a:solidFill>
                <a:latin typeface="Roboto Condensed" panose="02000000000000000000" pitchFamily="2" charset="0"/>
                <a:ea typeface="Roboto Condensed" panose="02000000000000000000" pitchFamily="2" charset="0"/>
              </a:rPr>
              <a:t>)</a:t>
            </a:r>
            <a:endParaRPr lang="en-US" dirty="0">
              <a:solidFill>
                <a:prstClr val="white"/>
              </a:solidFill>
              <a:latin typeface="Roboto Condensed" panose="02000000000000000000" pitchFamily="2" charset="0"/>
              <a:ea typeface="Roboto Condensed" panose="02000000000000000000" pitchFamily="2" charset="0"/>
            </a:endParaRPr>
          </a:p>
          <a:p>
            <a:pPr lvl="1" defTabSz="445837">
              <a:lnSpc>
                <a:spcPct val="93000"/>
              </a:lnSpc>
              <a:spcBef>
                <a:spcPts val="496"/>
              </a:spcBef>
              <a:buClr>
                <a:prstClr val="white"/>
              </a:buClr>
              <a:tabLst>
                <a:tab pos="442686" algn="l"/>
                <a:tab pos="888521" algn="l"/>
                <a:tab pos="1334358" algn="l"/>
                <a:tab pos="1780194" algn="l"/>
                <a:tab pos="2226031" algn="l"/>
                <a:tab pos="2671867" algn="l"/>
                <a:tab pos="3117703" algn="l"/>
                <a:tab pos="3563539" algn="l"/>
                <a:tab pos="4009375" algn="l"/>
                <a:tab pos="4455212" algn="l"/>
                <a:tab pos="4901048" algn="l"/>
                <a:tab pos="5346884" algn="l"/>
                <a:tab pos="5792720" algn="l"/>
                <a:tab pos="6238556" algn="l"/>
                <a:tab pos="6684392" algn="l"/>
                <a:tab pos="7130229" algn="l"/>
                <a:tab pos="7576065" algn="l"/>
                <a:tab pos="8021901" algn="l"/>
                <a:tab pos="8467737" algn="l"/>
                <a:tab pos="8913573" algn="l"/>
              </a:tabLst>
              <a:defRPr/>
            </a:pPr>
            <a:r>
              <a:rPr lang="en-US" dirty="0">
                <a:solidFill>
                  <a:prstClr val="white"/>
                </a:solidFill>
                <a:latin typeface="Roboto Condensed" panose="02000000000000000000" pitchFamily="2" charset="0"/>
                <a:ea typeface="Roboto Condensed" panose="02000000000000000000" pitchFamily="2" charset="0"/>
              </a:rPr>
              <a:t>Higher </a:t>
            </a:r>
            <a:r>
              <a:rPr lang="et-EE" dirty="0" err="1">
                <a:solidFill>
                  <a:prstClr val="white"/>
                </a:solidFill>
                <a:latin typeface="Roboto Condensed" panose="02000000000000000000" pitchFamily="2" charset="0"/>
                <a:ea typeface="Roboto Condensed" panose="02000000000000000000" pitchFamily="2" charset="0"/>
              </a:rPr>
              <a:t>operational</a:t>
            </a:r>
            <a:r>
              <a:rPr lang="et-EE" dirty="0">
                <a:solidFill>
                  <a:prstClr val="white"/>
                </a:solidFill>
                <a:latin typeface="Roboto Condensed" panose="02000000000000000000" pitchFamily="2" charset="0"/>
                <a:ea typeface="Roboto Condensed" panose="02000000000000000000" pitchFamily="2" charset="0"/>
              </a:rPr>
              <a:t> </a:t>
            </a:r>
            <a:r>
              <a:rPr lang="et-EE" dirty="0" err="1">
                <a:solidFill>
                  <a:prstClr val="white"/>
                </a:solidFill>
                <a:latin typeface="Roboto Condensed" panose="02000000000000000000" pitchFamily="2" charset="0"/>
                <a:ea typeface="Roboto Condensed" panose="02000000000000000000" pitchFamily="2" charset="0"/>
              </a:rPr>
              <a:t>expenses</a:t>
            </a:r>
            <a:endParaRPr lang="et-EE" dirty="0">
              <a:solidFill>
                <a:prstClr val="white"/>
              </a:solidFill>
              <a:latin typeface="Roboto Condensed" panose="02000000000000000000" pitchFamily="2" charset="0"/>
              <a:ea typeface="Roboto Condensed" panose="02000000000000000000" pitchFamily="2" charset="0"/>
            </a:endParaRPr>
          </a:p>
          <a:p>
            <a:pPr lvl="1" defTabSz="445837">
              <a:lnSpc>
                <a:spcPct val="93000"/>
              </a:lnSpc>
              <a:spcBef>
                <a:spcPts val="496"/>
              </a:spcBef>
              <a:buClr>
                <a:prstClr val="white"/>
              </a:buClr>
              <a:tabLst>
                <a:tab pos="442686" algn="l"/>
                <a:tab pos="888521" algn="l"/>
                <a:tab pos="1334358" algn="l"/>
                <a:tab pos="1780194" algn="l"/>
                <a:tab pos="2226031" algn="l"/>
                <a:tab pos="2671867" algn="l"/>
                <a:tab pos="3117703" algn="l"/>
                <a:tab pos="3563539" algn="l"/>
                <a:tab pos="4009375" algn="l"/>
                <a:tab pos="4455212" algn="l"/>
                <a:tab pos="4901048" algn="l"/>
                <a:tab pos="5346884" algn="l"/>
                <a:tab pos="5792720" algn="l"/>
                <a:tab pos="6238556" algn="l"/>
                <a:tab pos="6684392" algn="l"/>
                <a:tab pos="7130229" algn="l"/>
                <a:tab pos="7576065" algn="l"/>
                <a:tab pos="8021901" algn="l"/>
                <a:tab pos="8467737" algn="l"/>
                <a:tab pos="8913573" algn="l"/>
              </a:tabLst>
              <a:defRPr/>
            </a:pPr>
            <a:r>
              <a:rPr lang="et-EE" dirty="0" err="1">
                <a:solidFill>
                  <a:prstClr val="white"/>
                </a:solidFill>
                <a:latin typeface="Roboto Condensed" panose="02000000000000000000" pitchFamily="2" charset="0"/>
                <a:ea typeface="Roboto Condensed" panose="02000000000000000000" pitchFamily="2" charset="0"/>
              </a:rPr>
              <a:t>Data</a:t>
            </a:r>
            <a:r>
              <a:rPr lang="et-EE" dirty="0">
                <a:solidFill>
                  <a:prstClr val="white"/>
                </a:solidFill>
                <a:latin typeface="Roboto Condensed" panose="02000000000000000000" pitchFamily="2" charset="0"/>
                <a:ea typeface="Roboto Condensed" panose="02000000000000000000" pitchFamily="2" charset="0"/>
              </a:rPr>
              <a:t> </a:t>
            </a:r>
            <a:r>
              <a:rPr lang="et-EE" dirty="0" err="1">
                <a:solidFill>
                  <a:prstClr val="white"/>
                </a:solidFill>
                <a:latin typeface="Roboto Condensed" panose="02000000000000000000" pitchFamily="2" charset="0"/>
                <a:ea typeface="Roboto Condensed" panose="02000000000000000000" pitchFamily="2" charset="0"/>
              </a:rPr>
              <a:t>sensitivity</a:t>
            </a:r>
            <a:endParaRPr lang="en-US" dirty="0">
              <a:solidFill>
                <a:prstClr val="white"/>
              </a:solidFill>
              <a:latin typeface="Roboto Condensed" panose="02000000000000000000" pitchFamily="2" charset="0"/>
              <a:ea typeface="Roboto Condensed" panose="02000000000000000000" pitchFamily="2" charset="0"/>
            </a:endParaRPr>
          </a:p>
          <a:p>
            <a:pPr lvl="1" defTabSz="445837">
              <a:lnSpc>
                <a:spcPct val="93000"/>
              </a:lnSpc>
              <a:spcBef>
                <a:spcPts val="496"/>
              </a:spcBef>
              <a:buClr>
                <a:prstClr val="white"/>
              </a:buClr>
              <a:tabLst>
                <a:tab pos="442686" algn="l"/>
                <a:tab pos="888521" algn="l"/>
                <a:tab pos="1334358" algn="l"/>
                <a:tab pos="1780194" algn="l"/>
                <a:tab pos="2226031" algn="l"/>
                <a:tab pos="2671867" algn="l"/>
                <a:tab pos="3117703" algn="l"/>
                <a:tab pos="3563539" algn="l"/>
                <a:tab pos="4009375" algn="l"/>
                <a:tab pos="4455212" algn="l"/>
                <a:tab pos="4901048" algn="l"/>
                <a:tab pos="5346884" algn="l"/>
                <a:tab pos="5792720" algn="l"/>
                <a:tab pos="6238556" algn="l"/>
                <a:tab pos="6684392" algn="l"/>
                <a:tab pos="7130229" algn="l"/>
                <a:tab pos="7576065" algn="l"/>
                <a:tab pos="8021901" algn="l"/>
                <a:tab pos="8467737" algn="l"/>
                <a:tab pos="8913573" algn="l"/>
              </a:tabLst>
              <a:defRPr/>
            </a:pPr>
            <a:r>
              <a:rPr kumimoji="0" lang="et-EE" b="0" i="0" u="none" strike="noStrike" kern="1200" cap="none" spc="0" normalizeH="0" baseline="0" noProof="0" dirty="0" err="1">
                <a:ln>
                  <a:noFill/>
                </a:ln>
                <a:solidFill>
                  <a:prstClr val="white"/>
                </a:solidFill>
                <a:effectLst/>
                <a:uLnTx/>
                <a:uFillTx/>
                <a:latin typeface="Roboto Condensed" panose="02000000000000000000" pitchFamily="2" charset="0"/>
                <a:ea typeface="Roboto Condensed" panose="02000000000000000000" pitchFamily="2" charset="0"/>
              </a:rPr>
              <a:t>Scalable</a:t>
            </a:r>
            <a:endParaRPr kumimoji="0" lang="en-US"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35181980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EECEFF-EB08-400F-EC7E-7404349BF0A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0" y="-134484"/>
            <a:ext cx="12223931" cy="6992484"/>
          </a:xfrm>
          <a:prstGeom prst="rect">
            <a:avLst/>
          </a:prstGeom>
        </p:spPr>
      </p:pic>
      <p:sp>
        <p:nvSpPr>
          <p:cNvPr id="15" name="Rectangle 14">
            <a:extLst>
              <a:ext uri="{FF2B5EF4-FFF2-40B4-BE49-F238E27FC236}">
                <a16:creationId xmlns:a16="http://schemas.microsoft.com/office/drawing/2014/main" id="{B260713C-E37E-4502-7599-D60EB16EA2E5}"/>
              </a:ext>
            </a:extLst>
          </p:cNvPr>
          <p:cNvSpPr/>
          <p:nvPr/>
        </p:nvSpPr>
        <p:spPr>
          <a:xfrm>
            <a:off x="744235" y="464405"/>
            <a:ext cx="9270621" cy="600164"/>
          </a:xfrm>
          <a:prstGeom prst="rect">
            <a:avLst/>
          </a:prstGeom>
        </p:spPr>
        <p:txBody>
          <a:bodyPr wrap="square">
            <a:spAutoFit/>
          </a:bodyPr>
          <a:lstStyle/>
          <a:p>
            <a:r>
              <a:rPr lang="et-EE" sz="3300" b="1" dirty="0" err="1">
                <a:solidFill>
                  <a:schemeClr val="bg1"/>
                </a:solidFill>
                <a:effectLst>
                  <a:outerShdw blurRad="38100" dist="38100" dir="2700000" algn="tl">
                    <a:srgbClr val="000000">
                      <a:alpha val="43137"/>
                    </a:srgbClr>
                  </a:outerShdw>
                </a:effectLst>
                <a:latin typeface="Roboto Condensed" panose="02000000000000000000" pitchFamily="2" charset="0"/>
                <a:ea typeface="Roboto Condensed" panose="02000000000000000000" pitchFamily="2" charset="0"/>
                <a:cs typeface="Malgun Gothic Semilight" panose="020B0502040204020203" pitchFamily="34" charset="-128"/>
              </a:rPr>
              <a:t>Creating</a:t>
            </a:r>
            <a:r>
              <a:rPr lang="et-EE" sz="3300" b="1" dirty="0">
                <a:solidFill>
                  <a:schemeClr val="bg1"/>
                </a:solidFill>
                <a:effectLst>
                  <a:outerShdw blurRad="38100" dist="38100" dir="2700000" algn="tl">
                    <a:srgbClr val="000000">
                      <a:alpha val="43137"/>
                    </a:srgbClr>
                  </a:outerShdw>
                </a:effectLst>
                <a:latin typeface="Roboto Condensed" panose="02000000000000000000" pitchFamily="2" charset="0"/>
                <a:ea typeface="Roboto Condensed" panose="02000000000000000000" pitchFamily="2" charset="0"/>
                <a:cs typeface="Malgun Gothic Semilight" panose="020B0502040204020203" pitchFamily="34" charset="-128"/>
              </a:rPr>
              <a:t> AI </a:t>
            </a:r>
            <a:r>
              <a:rPr lang="et-EE" sz="3300" b="1" dirty="0" err="1">
                <a:solidFill>
                  <a:schemeClr val="bg1"/>
                </a:solidFill>
                <a:effectLst>
                  <a:outerShdw blurRad="38100" dist="38100" dir="2700000" algn="tl">
                    <a:srgbClr val="000000">
                      <a:alpha val="43137"/>
                    </a:srgbClr>
                  </a:outerShdw>
                </a:effectLst>
                <a:latin typeface="Roboto Condensed" panose="02000000000000000000" pitchFamily="2" charset="0"/>
                <a:ea typeface="Roboto Condensed" panose="02000000000000000000" pitchFamily="2" charset="0"/>
                <a:cs typeface="Malgun Gothic Semilight" panose="020B0502040204020203" pitchFamily="34" charset="-128"/>
              </a:rPr>
              <a:t>Competency</a:t>
            </a:r>
            <a:endParaRPr lang="et-EE" sz="3300" b="1" dirty="0">
              <a:solidFill>
                <a:schemeClr val="bg1"/>
              </a:solidFill>
              <a:effectLst>
                <a:outerShdw blurRad="38100" dist="38100" dir="2700000" algn="tl">
                  <a:srgbClr val="000000">
                    <a:alpha val="43137"/>
                  </a:srgbClr>
                </a:outerShdw>
              </a:effectLst>
              <a:latin typeface="Roboto Condensed" panose="02000000000000000000" pitchFamily="2" charset="0"/>
              <a:ea typeface="Roboto Condensed" panose="02000000000000000000" pitchFamily="2" charset="0"/>
              <a:cs typeface="Malgun Gothic Semilight" panose="020B0502040204020203" pitchFamily="34" charset="-128"/>
            </a:endParaRPr>
          </a:p>
        </p:txBody>
      </p:sp>
      <p:sp>
        <p:nvSpPr>
          <p:cNvPr id="16" name="Subtitle 2">
            <a:extLst>
              <a:ext uri="{FF2B5EF4-FFF2-40B4-BE49-F238E27FC236}">
                <a16:creationId xmlns:a16="http://schemas.microsoft.com/office/drawing/2014/main" id="{C2B38AA7-3112-7AB7-37A0-E93A432C0F47}"/>
              </a:ext>
            </a:extLst>
          </p:cNvPr>
          <p:cNvSpPr txBox="1">
            <a:spLocks/>
          </p:cNvSpPr>
          <p:nvPr/>
        </p:nvSpPr>
        <p:spPr>
          <a:xfrm>
            <a:off x="744236" y="1877200"/>
            <a:ext cx="10522226" cy="45163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45837">
              <a:lnSpc>
                <a:spcPct val="93000"/>
              </a:lnSpc>
              <a:spcBef>
                <a:spcPts val="496"/>
              </a:spcBef>
              <a:buClr>
                <a:prstClr val="white"/>
              </a:buClr>
              <a:buNone/>
              <a:tabLst>
                <a:tab pos="442686" algn="l"/>
                <a:tab pos="888521" algn="l"/>
                <a:tab pos="1334358" algn="l"/>
                <a:tab pos="1780194" algn="l"/>
                <a:tab pos="2226031" algn="l"/>
                <a:tab pos="2671867" algn="l"/>
                <a:tab pos="3117703" algn="l"/>
                <a:tab pos="3563539" algn="l"/>
                <a:tab pos="4009375" algn="l"/>
                <a:tab pos="4455212" algn="l"/>
                <a:tab pos="4901048" algn="l"/>
                <a:tab pos="5346884" algn="l"/>
                <a:tab pos="5792720" algn="l"/>
                <a:tab pos="6238556" algn="l"/>
                <a:tab pos="6684392" algn="l"/>
                <a:tab pos="7130229" algn="l"/>
                <a:tab pos="7576065" algn="l"/>
                <a:tab pos="8021901" algn="l"/>
                <a:tab pos="8467737" algn="l"/>
                <a:tab pos="8913573" algn="l"/>
              </a:tabLst>
              <a:defRPr/>
            </a:pPr>
            <a:r>
              <a:rPr lang="en-US" dirty="0">
                <a:solidFill>
                  <a:prstClr val="white"/>
                </a:solidFill>
                <a:latin typeface="Roboto Condensed" panose="02000000000000000000" pitchFamily="2" charset="0"/>
                <a:ea typeface="Roboto Condensed" panose="02000000000000000000" pitchFamily="2" charset="0"/>
              </a:rPr>
              <a:t>Contractor</a:t>
            </a:r>
          </a:p>
          <a:p>
            <a:pPr lvl="1" defTabSz="445837">
              <a:lnSpc>
                <a:spcPct val="93000"/>
              </a:lnSpc>
              <a:spcBef>
                <a:spcPts val="496"/>
              </a:spcBef>
              <a:buClr>
                <a:prstClr val="white"/>
              </a:buClr>
              <a:tabLst>
                <a:tab pos="442686" algn="l"/>
                <a:tab pos="888521" algn="l"/>
                <a:tab pos="1334358" algn="l"/>
                <a:tab pos="1780194" algn="l"/>
                <a:tab pos="2226031" algn="l"/>
                <a:tab pos="2671867" algn="l"/>
                <a:tab pos="3117703" algn="l"/>
                <a:tab pos="3563539" algn="l"/>
                <a:tab pos="4009375" algn="l"/>
                <a:tab pos="4455212" algn="l"/>
                <a:tab pos="4901048" algn="l"/>
                <a:tab pos="5346884" algn="l"/>
                <a:tab pos="5792720" algn="l"/>
                <a:tab pos="6238556" algn="l"/>
                <a:tab pos="6684392" algn="l"/>
                <a:tab pos="7130229" algn="l"/>
                <a:tab pos="7576065" algn="l"/>
                <a:tab pos="8021901" algn="l"/>
                <a:tab pos="8467737" algn="l"/>
                <a:tab pos="8913573" algn="l"/>
              </a:tabLst>
              <a:defRPr/>
            </a:pPr>
            <a:r>
              <a:rPr lang="et-EE" dirty="0" err="1">
                <a:solidFill>
                  <a:prstClr val="white"/>
                </a:solidFill>
                <a:latin typeface="Roboto Condensed" panose="02000000000000000000" pitchFamily="2" charset="0"/>
                <a:ea typeface="Roboto Condensed" panose="02000000000000000000" pitchFamily="2" charset="0"/>
              </a:rPr>
              <a:t>Experienced</a:t>
            </a:r>
            <a:r>
              <a:rPr lang="et-EE" dirty="0">
                <a:solidFill>
                  <a:prstClr val="white"/>
                </a:solidFill>
                <a:latin typeface="Roboto Condensed" panose="02000000000000000000" pitchFamily="2" charset="0"/>
                <a:ea typeface="Roboto Condensed" panose="02000000000000000000" pitchFamily="2" charset="0"/>
              </a:rPr>
              <a:t> </a:t>
            </a:r>
            <a:r>
              <a:rPr lang="et-EE" dirty="0" err="1">
                <a:solidFill>
                  <a:prstClr val="white"/>
                </a:solidFill>
                <a:latin typeface="Roboto Condensed" panose="02000000000000000000" pitchFamily="2" charset="0"/>
                <a:ea typeface="Roboto Condensed" panose="02000000000000000000" pitchFamily="2" charset="0"/>
              </a:rPr>
              <a:t>data</a:t>
            </a:r>
            <a:r>
              <a:rPr lang="et-EE" dirty="0">
                <a:solidFill>
                  <a:prstClr val="white"/>
                </a:solidFill>
                <a:latin typeface="Roboto Condensed" panose="02000000000000000000" pitchFamily="2" charset="0"/>
                <a:ea typeface="Roboto Condensed" panose="02000000000000000000" pitchFamily="2" charset="0"/>
              </a:rPr>
              <a:t> </a:t>
            </a:r>
            <a:r>
              <a:rPr lang="et-EE" dirty="0" err="1">
                <a:solidFill>
                  <a:prstClr val="white"/>
                </a:solidFill>
                <a:latin typeface="Roboto Condensed" panose="02000000000000000000" pitchFamily="2" charset="0"/>
                <a:ea typeface="Roboto Condensed" panose="02000000000000000000" pitchFamily="2" charset="0"/>
              </a:rPr>
              <a:t>scientists</a:t>
            </a:r>
            <a:endParaRPr lang="et-EE" dirty="0">
              <a:solidFill>
                <a:prstClr val="white"/>
              </a:solidFill>
              <a:latin typeface="Roboto Condensed" panose="02000000000000000000" pitchFamily="2" charset="0"/>
              <a:ea typeface="Roboto Condensed" panose="02000000000000000000" pitchFamily="2" charset="0"/>
            </a:endParaRPr>
          </a:p>
          <a:p>
            <a:pPr lvl="1" defTabSz="445837">
              <a:lnSpc>
                <a:spcPct val="93000"/>
              </a:lnSpc>
              <a:spcBef>
                <a:spcPts val="496"/>
              </a:spcBef>
              <a:buClr>
                <a:prstClr val="white"/>
              </a:buClr>
              <a:tabLst>
                <a:tab pos="442686" algn="l"/>
                <a:tab pos="888521" algn="l"/>
                <a:tab pos="1334358" algn="l"/>
                <a:tab pos="1780194" algn="l"/>
                <a:tab pos="2226031" algn="l"/>
                <a:tab pos="2671867" algn="l"/>
                <a:tab pos="3117703" algn="l"/>
                <a:tab pos="3563539" algn="l"/>
                <a:tab pos="4009375" algn="l"/>
                <a:tab pos="4455212" algn="l"/>
                <a:tab pos="4901048" algn="l"/>
                <a:tab pos="5346884" algn="l"/>
                <a:tab pos="5792720" algn="l"/>
                <a:tab pos="6238556" algn="l"/>
                <a:tab pos="6684392" algn="l"/>
                <a:tab pos="7130229" algn="l"/>
                <a:tab pos="7576065" algn="l"/>
                <a:tab pos="8021901" algn="l"/>
                <a:tab pos="8467737" algn="l"/>
                <a:tab pos="8913573" algn="l"/>
              </a:tabLst>
              <a:defRPr/>
            </a:pPr>
            <a:r>
              <a:rPr lang="en-US" dirty="0">
                <a:solidFill>
                  <a:prstClr val="white"/>
                </a:solidFill>
                <a:latin typeface="Roboto Condensed" panose="02000000000000000000" pitchFamily="2" charset="0"/>
                <a:ea typeface="Roboto Condensed" panose="02000000000000000000" pitchFamily="2" charset="0"/>
              </a:rPr>
              <a:t>Data sensitivity</a:t>
            </a:r>
          </a:p>
          <a:p>
            <a:pPr lvl="1" defTabSz="445837">
              <a:lnSpc>
                <a:spcPct val="93000"/>
              </a:lnSpc>
              <a:spcBef>
                <a:spcPts val="496"/>
              </a:spcBef>
              <a:buClr>
                <a:prstClr val="white"/>
              </a:buClr>
              <a:tabLst>
                <a:tab pos="442686" algn="l"/>
                <a:tab pos="888521" algn="l"/>
                <a:tab pos="1334358" algn="l"/>
                <a:tab pos="1780194" algn="l"/>
                <a:tab pos="2226031" algn="l"/>
                <a:tab pos="2671867" algn="l"/>
                <a:tab pos="3117703" algn="l"/>
                <a:tab pos="3563539" algn="l"/>
                <a:tab pos="4009375" algn="l"/>
                <a:tab pos="4455212" algn="l"/>
                <a:tab pos="4901048" algn="l"/>
                <a:tab pos="5346884" algn="l"/>
                <a:tab pos="5792720" algn="l"/>
                <a:tab pos="6238556" algn="l"/>
                <a:tab pos="6684392" algn="l"/>
                <a:tab pos="7130229" algn="l"/>
                <a:tab pos="7576065" algn="l"/>
                <a:tab pos="8021901" algn="l"/>
                <a:tab pos="8467737" algn="l"/>
                <a:tab pos="8913573" algn="l"/>
              </a:tabLst>
              <a:defRPr/>
            </a:pPr>
            <a:r>
              <a:rPr lang="en-US" dirty="0">
                <a:solidFill>
                  <a:prstClr val="white"/>
                </a:solidFill>
                <a:latin typeface="Roboto Condensed" panose="02000000000000000000" pitchFamily="2" charset="0"/>
                <a:ea typeface="Roboto Condensed" panose="02000000000000000000" pitchFamily="2" charset="0"/>
              </a:rPr>
              <a:t>Model </a:t>
            </a:r>
            <a:r>
              <a:rPr lang="et-EE" dirty="0" err="1">
                <a:solidFill>
                  <a:prstClr val="white"/>
                </a:solidFill>
                <a:latin typeface="Roboto Condensed" panose="02000000000000000000" pitchFamily="2" charset="0"/>
                <a:ea typeface="Roboto Condensed" panose="02000000000000000000" pitchFamily="2" charset="0"/>
              </a:rPr>
              <a:t>maintenance</a:t>
            </a:r>
            <a:endParaRPr lang="en-US" dirty="0">
              <a:solidFill>
                <a:prstClr val="white"/>
              </a:solidFill>
              <a:latin typeface="Roboto Condensed" panose="02000000000000000000" pitchFamily="2" charset="0"/>
              <a:ea typeface="Roboto Condensed" panose="02000000000000000000" pitchFamily="2" charset="0"/>
            </a:endParaRPr>
          </a:p>
          <a:p>
            <a:pPr marL="0" indent="0" defTabSz="445837">
              <a:lnSpc>
                <a:spcPct val="93000"/>
              </a:lnSpc>
              <a:spcBef>
                <a:spcPts val="496"/>
              </a:spcBef>
              <a:buClr>
                <a:prstClr val="white"/>
              </a:buClr>
              <a:buNone/>
              <a:tabLst>
                <a:tab pos="442686" algn="l"/>
                <a:tab pos="888521" algn="l"/>
                <a:tab pos="1334358" algn="l"/>
                <a:tab pos="1780194" algn="l"/>
                <a:tab pos="2226031" algn="l"/>
                <a:tab pos="2671867" algn="l"/>
                <a:tab pos="3117703" algn="l"/>
                <a:tab pos="3563539" algn="l"/>
                <a:tab pos="4009375" algn="l"/>
                <a:tab pos="4455212" algn="l"/>
                <a:tab pos="4901048" algn="l"/>
                <a:tab pos="5346884" algn="l"/>
                <a:tab pos="5792720" algn="l"/>
                <a:tab pos="6238556" algn="l"/>
                <a:tab pos="6684392" algn="l"/>
                <a:tab pos="7130229" algn="l"/>
                <a:tab pos="7576065" algn="l"/>
                <a:tab pos="8021901" algn="l"/>
                <a:tab pos="8467737" algn="l"/>
                <a:tab pos="8913573" algn="l"/>
              </a:tabLst>
              <a:defRPr/>
            </a:pPr>
            <a:r>
              <a:rPr lang="en-US" dirty="0">
                <a:solidFill>
                  <a:prstClr val="white"/>
                </a:solidFill>
                <a:latin typeface="Roboto Condensed" panose="02000000000000000000" pitchFamily="2" charset="0"/>
                <a:ea typeface="Roboto Condensed" panose="02000000000000000000" pitchFamily="2" charset="0"/>
              </a:rPr>
              <a:t>In-house</a:t>
            </a:r>
            <a:endParaRPr lang="et-EE" dirty="0">
              <a:solidFill>
                <a:prstClr val="white"/>
              </a:solidFill>
              <a:latin typeface="Roboto Condensed" panose="02000000000000000000" pitchFamily="2" charset="0"/>
              <a:ea typeface="Roboto Condensed" panose="02000000000000000000" pitchFamily="2" charset="0"/>
            </a:endParaRPr>
          </a:p>
          <a:p>
            <a:pPr lvl="1" defTabSz="445837">
              <a:lnSpc>
                <a:spcPct val="93000"/>
              </a:lnSpc>
              <a:spcBef>
                <a:spcPts val="496"/>
              </a:spcBef>
              <a:buClr>
                <a:prstClr val="white"/>
              </a:buClr>
              <a:tabLst>
                <a:tab pos="442686" algn="l"/>
                <a:tab pos="888521" algn="l"/>
                <a:tab pos="1334358" algn="l"/>
                <a:tab pos="1780194" algn="l"/>
                <a:tab pos="2226031" algn="l"/>
                <a:tab pos="2671867" algn="l"/>
                <a:tab pos="3117703" algn="l"/>
                <a:tab pos="3563539" algn="l"/>
                <a:tab pos="4009375" algn="l"/>
                <a:tab pos="4455212" algn="l"/>
                <a:tab pos="4901048" algn="l"/>
                <a:tab pos="5346884" algn="l"/>
                <a:tab pos="5792720" algn="l"/>
                <a:tab pos="6238556" algn="l"/>
                <a:tab pos="6684392" algn="l"/>
                <a:tab pos="7130229" algn="l"/>
                <a:tab pos="7576065" algn="l"/>
                <a:tab pos="8021901" algn="l"/>
                <a:tab pos="8467737" algn="l"/>
                <a:tab pos="8913573" algn="l"/>
              </a:tabLst>
              <a:defRPr/>
            </a:pPr>
            <a:r>
              <a:rPr lang="et-EE" dirty="0" err="1">
                <a:solidFill>
                  <a:prstClr val="white"/>
                </a:solidFill>
                <a:latin typeface="Roboto Condensed" panose="02000000000000000000" pitchFamily="2" charset="0"/>
                <a:ea typeface="Roboto Condensed" panose="02000000000000000000" pitchFamily="2" charset="0"/>
              </a:rPr>
              <a:t>Secure</a:t>
            </a:r>
            <a:r>
              <a:rPr lang="et-EE" dirty="0">
                <a:solidFill>
                  <a:prstClr val="white"/>
                </a:solidFill>
                <a:latin typeface="Roboto Condensed" panose="02000000000000000000" pitchFamily="2" charset="0"/>
                <a:ea typeface="Roboto Condensed" panose="02000000000000000000" pitchFamily="2" charset="0"/>
              </a:rPr>
              <a:t> and </a:t>
            </a:r>
            <a:r>
              <a:rPr lang="et-EE" dirty="0" err="1">
                <a:solidFill>
                  <a:prstClr val="white"/>
                </a:solidFill>
                <a:latin typeface="Roboto Condensed" panose="02000000000000000000" pitchFamily="2" charset="0"/>
                <a:ea typeface="Roboto Condensed" panose="02000000000000000000" pitchFamily="2" charset="0"/>
              </a:rPr>
              <a:t>customizable</a:t>
            </a:r>
            <a:endParaRPr lang="et-EE" dirty="0">
              <a:solidFill>
                <a:prstClr val="white"/>
              </a:solidFill>
              <a:latin typeface="Roboto Condensed" panose="02000000000000000000" pitchFamily="2" charset="0"/>
              <a:ea typeface="Roboto Condensed" panose="02000000000000000000" pitchFamily="2" charset="0"/>
            </a:endParaRPr>
          </a:p>
          <a:p>
            <a:pPr lvl="1" defTabSz="445837">
              <a:lnSpc>
                <a:spcPct val="93000"/>
              </a:lnSpc>
              <a:spcBef>
                <a:spcPts val="496"/>
              </a:spcBef>
              <a:buClr>
                <a:prstClr val="white"/>
              </a:buClr>
              <a:tabLst>
                <a:tab pos="442686" algn="l"/>
                <a:tab pos="888521" algn="l"/>
                <a:tab pos="1334358" algn="l"/>
                <a:tab pos="1780194" algn="l"/>
                <a:tab pos="2226031" algn="l"/>
                <a:tab pos="2671867" algn="l"/>
                <a:tab pos="3117703" algn="l"/>
                <a:tab pos="3563539" algn="l"/>
                <a:tab pos="4009375" algn="l"/>
                <a:tab pos="4455212" algn="l"/>
                <a:tab pos="4901048" algn="l"/>
                <a:tab pos="5346884" algn="l"/>
                <a:tab pos="5792720" algn="l"/>
                <a:tab pos="6238556" algn="l"/>
                <a:tab pos="6684392" algn="l"/>
                <a:tab pos="7130229" algn="l"/>
                <a:tab pos="7576065" algn="l"/>
                <a:tab pos="8021901" algn="l"/>
                <a:tab pos="8467737" algn="l"/>
                <a:tab pos="8913573" algn="l"/>
              </a:tabLst>
              <a:defRPr/>
            </a:pPr>
            <a:r>
              <a:rPr lang="et-EE" dirty="0" err="1">
                <a:solidFill>
                  <a:prstClr val="white"/>
                </a:solidFill>
                <a:latin typeface="Roboto Condensed" panose="02000000000000000000" pitchFamily="2" charset="0"/>
                <a:ea typeface="Roboto Condensed" panose="02000000000000000000" pitchFamily="2" charset="0"/>
              </a:rPr>
              <a:t>Requires</a:t>
            </a:r>
            <a:r>
              <a:rPr lang="et-EE" dirty="0">
                <a:solidFill>
                  <a:prstClr val="white"/>
                </a:solidFill>
                <a:latin typeface="Roboto Condensed" panose="02000000000000000000" pitchFamily="2" charset="0"/>
                <a:ea typeface="Roboto Condensed" panose="02000000000000000000" pitchFamily="2" charset="0"/>
              </a:rPr>
              <a:t> in-</a:t>
            </a:r>
            <a:r>
              <a:rPr lang="et-EE" dirty="0" err="1">
                <a:solidFill>
                  <a:prstClr val="white"/>
                </a:solidFill>
                <a:latin typeface="Roboto Condensed" panose="02000000000000000000" pitchFamily="2" charset="0"/>
                <a:ea typeface="Roboto Condensed" panose="02000000000000000000" pitchFamily="2" charset="0"/>
              </a:rPr>
              <a:t>house</a:t>
            </a:r>
            <a:r>
              <a:rPr lang="et-EE" dirty="0">
                <a:solidFill>
                  <a:prstClr val="white"/>
                </a:solidFill>
                <a:latin typeface="Roboto Condensed" panose="02000000000000000000" pitchFamily="2" charset="0"/>
                <a:ea typeface="Roboto Condensed" panose="02000000000000000000" pitchFamily="2" charset="0"/>
              </a:rPr>
              <a:t> </a:t>
            </a:r>
            <a:r>
              <a:rPr lang="et-EE" dirty="0" err="1">
                <a:solidFill>
                  <a:prstClr val="white"/>
                </a:solidFill>
                <a:latin typeface="Roboto Condensed" panose="02000000000000000000" pitchFamily="2" charset="0"/>
                <a:ea typeface="Roboto Condensed" panose="02000000000000000000" pitchFamily="2" charset="0"/>
              </a:rPr>
              <a:t>competency</a:t>
            </a:r>
            <a:endParaRPr lang="et-EE" dirty="0">
              <a:solidFill>
                <a:prstClr val="white"/>
              </a:solidFill>
              <a:latin typeface="Roboto Condensed" panose="02000000000000000000" pitchFamily="2" charset="0"/>
              <a:ea typeface="Roboto Condensed" panose="02000000000000000000" pitchFamily="2" charset="0"/>
            </a:endParaRPr>
          </a:p>
          <a:p>
            <a:pPr marL="0" indent="0" defTabSz="445837">
              <a:lnSpc>
                <a:spcPct val="93000"/>
              </a:lnSpc>
              <a:spcBef>
                <a:spcPts val="496"/>
              </a:spcBef>
              <a:buClr>
                <a:prstClr val="white"/>
              </a:buClr>
              <a:buNone/>
              <a:tabLst>
                <a:tab pos="442686" algn="l"/>
                <a:tab pos="888521" algn="l"/>
                <a:tab pos="1334358" algn="l"/>
                <a:tab pos="1780194" algn="l"/>
                <a:tab pos="2226031" algn="l"/>
                <a:tab pos="2671867" algn="l"/>
                <a:tab pos="3117703" algn="l"/>
                <a:tab pos="3563539" algn="l"/>
                <a:tab pos="4009375" algn="l"/>
                <a:tab pos="4455212" algn="l"/>
                <a:tab pos="4901048" algn="l"/>
                <a:tab pos="5346884" algn="l"/>
                <a:tab pos="5792720" algn="l"/>
                <a:tab pos="6238556" algn="l"/>
                <a:tab pos="6684392" algn="l"/>
                <a:tab pos="7130229" algn="l"/>
                <a:tab pos="7576065" algn="l"/>
                <a:tab pos="8021901" algn="l"/>
                <a:tab pos="8467737" algn="l"/>
                <a:tab pos="8913573" algn="l"/>
              </a:tabLst>
              <a:defRPr/>
            </a:pPr>
            <a:r>
              <a:rPr lang="et-EE" dirty="0" err="1">
                <a:solidFill>
                  <a:prstClr val="white"/>
                </a:solidFill>
                <a:latin typeface="Roboto Condensed" panose="02000000000000000000" pitchFamily="2" charset="0"/>
                <a:ea typeface="Roboto Condensed" panose="02000000000000000000" pitchFamily="2" charset="0"/>
              </a:rPr>
              <a:t>Pre</a:t>
            </a:r>
            <a:r>
              <a:rPr lang="et-EE" dirty="0">
                <a:solidFill>
                  <a:prstClr val="white"/>
                </a:solidFill>
                <a:latin typeface="Roboto Condensed" panose="02000000000000000000" pitchFamily="2" charset="0"/>
                <a:ea typeface="Roboto Condensed" panose="02000000000000000000" pitchFamily="2" charset="0"/>
              </a:rPr>
              <a:t>-made </a:t>
            </a:r>
            <a:r>
              <a:rPr lang="et-EE" dirty="0" err="1">
                <a:solidFill>
                  <a:prstClr val="white"/>
                </a:solidFill>
                <a:latin typeface="Roboto Condensed" panose="02000000000000000000" pitchFamily="2" charset="0"/>
                <a:ea typeface="Roboto Condensed" panose="02000000000000000000" pitchFamily="2" charset="0"/>
              </a:rPr>
              <a:t>software</a:t>
            </a:r>
            <a:r>
              <a:rPr lang="et-EE" dirty="0">
                <a:solidFill>
                  <a:prstClr val="white"/>
                </a:solidFill>
                <a:latin typeface="Roboto Condensed" panose="02000000000000000000" pitchFamily="2" charset="0"/>
                <a:ea typeface="Roboto Condensed" panose="02000000000000000000" pitchFamily="2" charset="0"/>
              </a:rPr>
              <a:t> (</a:t>
            </a:r>
            <a:r>
              <a:rPr lang="et-EE" dirty="0" err="1">
                <a:solidFill>
                  <a:prstClr val="white"/>
                </a:solidFill>
                <a:latin typeface="Roboto Condensed" panose="02000000000000000000" pitchFamily="2" charset="0"/>
                <a:ea typeface="Roboto Condensed" panose="02000000000000000000" pitchFamily="2" charset="0"/>
              </a:rPr>
              <a:t>Nexyte</a:t>
            </a:r>
            <a:r>
              <a:rPr lang="et-EE" dirty="0">
                <a:solidFill>
                  <a:prstClr val="white"/>
                </a:solidFill>
                <a:latin typeface="Roboto Condensed" panose="02000000000000000000" pitchFamily="2" charset="0"/>
                <a:ea typeface="Roboto Condensed" panose="02000000000000000000" pitchFamily="2" charset="0"/>
              </a:rPr>
              <a:t>, </a:t>
            </a:r>
            <a:r>
              <a:rPr lang="et-EE" dirty="0" err="1">
                <a:solidFill>
                  <a:prstClr val="white"/>
                </a:solidFill>
                <a:latin typeface="Roboto Condensed" panose="02000000000000000000" pitchFamily="2" charset="0"/>
                <a:ea typeface="Roboto Condensed" panose="02000000000000000000" pitchFamily="2" charset="0"/>
              </a:rPr>
              <a:t>Datawalk</a:t>
            </a:r>
            <a:r>
              <a:rPr lang="et-EE" dirty="0">
                <a:solidFill>
                  <a:prstClr val="white"/>
                </a:solidFill>
                <a:latin typeface="Roboto Condensed" panose="02000000000000000000" pitchFamily="2" charset="0"/>
                <a:ea typeface="Roboto Condensed" panose="02000000000000000000" pitchFamily="2" charset="0"/>
              </a:rPr>
              <a:t>)</a:t>
            </a:r>
            <a:endParaRPr lang="en-US" dirty="0">
              <a:solidFill>
                <a:prstClr val="white"/>
              </a:solidFill>
              <a:latin typeface="Roboto Condensed" panose="02000000000000000000" pitchFamily="2" charset="0"/>
              <a:ea typeface="Roboto Condensed" panose="02000000000000000000" pitchFamily="2" charset="0"/>
            </a:endParaRPr>
          </a:p>
          <a:p>
            <a:pPr lvl="1" defTabSz="445837">
              <a:lnSpc>
                <a:spcPct val="93000"/>
              </a:lnSpc>
              <a:spcBef>
                <a:spcPts val="496"/>
              </a:spcBef>
              <a:buClr>
                <a:prstClr val="white"/>
              </a:buClr>
              <a:tabLst>
                <a:tab pos="442686" algn="l"/>
                <a:tab pos="888521" algn="l"/>
                <a:tab pos="1334358" algn="l"/>
                <a:tab pos="1780194" algn="l"/>
                <a:tab pos="2226031" algn="l"/>
                <a:tab pos="2671867" algn="l"/>
                <a:tab pos="3117703" algn="l"/>
                <a:tab pos="3563539" algn="l"/>
                <a:tab pos="4009375" algn="l"/>
                <a:tab pos="4455212" algn="l"/>
                <a:tab pos="4901048" algn="l"/>
                <a:tab pos="5346884" algn="l"/>
                <a:tab pos="5792720" algn="l"/>
                <a:tab pos="6238556" algn="l"/>
                <a:tab pos="6684392" algn="l"/>
                <a:tab pos="7130229" algn="l"/>
                <a:tab pos="7576065" algn="l"/>
                <a:tab pos="8021901" algn="l"/>
                <a:tab pos="8467737" algn="l"/>
                <a:tab pos="8913573" algn="l"/>
              </a:tabLst>
              <a:defRPr/>
            </a:pPr>
            <a:r>
              <a:rPr kumimoji="0" lang="et-EE"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rPr>
              <a:t>Cost-</a:t>
            </a:r>
            <a:r>
              <a:rPr kumimoji="0" lang="et-EE" b="0" i="0" u="none" strike="noStrike" kern="1200" cap="none" spc="0" normalizeH="0" baseline="0" noProof="0" dirty="0" err="1">
                <a:ln>
                  <a:noFill/>
                </a:ln>
                <a:solidFill>
                  <a:prstClr val="white"/>
                </a:solidFill>
                <a:effectLst/>
                <a:uLnTx/>
                <a:uFillTx/>
                <a:latin typeface="Roboto Condensed" panose="02000000000000000000" pitchFamily="2" charset="0"/>
                <a:ea typeface="Roboto Condensed" panose="02000000000000000000" pitchFamily="2" charset="0"/>
              </a:rPr>
              <a:t>effective</a:t>
            </a:r>
            <a:endParaRPr kumimoji="0" lang="et-EE"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endParaRPr>
          </a:p>
          <a:p>
            <a:pPr lvl="1" defTabSz="445837">
              <a:lnSpc>
                <a:spcPct val="93000"/>
              </a:lnSpc>
              <a:spcBef>
                <a:spcPts val="496"/>
              </a:spcBef>
              <a:buClr>
                <a:prstClr val="white"/>
              </a:buClr>
              <a:tabLst>
                <a:tab pos="442686" algn="l"/>
                <a:tab pos="888521" algn="l"/>
                <a:tab pos="1334358" algn="l"/>
                <a:tab pos="1780194" algn="l"/>
                <a:tab pos="2226031" algn="l"/>
                <a:tab pos="2671867" algn="l"/>
                <a:tab pos="3117703" algn="l"/>
                <a:tab pos="3563539" algn="l"/>
                <a:tab pos="4009375" algn="l"/>
                <a:tab pos="4455212" algn="l"/>
                <a:tab pos="4901048" algn="l"/>
                <a:tab pos="5346884" algn="l"/>
                <a:tab pos="5792720" algn="l"/>
                <a:tab pos="6238556" algn="l"/>
                <a:tab pos="6684392" algn="l"/>
                <a:tab pos="7130229" algn="l"/>
                <a:tab pos="7576065" algn="l"/>
                <a:tab pos="8021901" algn="l"/>
                <a:tab pos="8467737" algn="l"/>
                <a:tab pos="8913573" algn="l"/>
              </a:tabLst>
              <a:defRPr/>
            </a:pPr>
            <a:r>
              <a:rPr lang="et-EE" dirty="0">
                <a:solidFill>
                  <a:prstClr val="white"/>
                </a:solidFill>
                <a:latin typeface="Roboto Condensed" panose="02000000000000000000" pitchFamily="2" charset="0"/>
                <a:ea typeface="Roboto Condensed" panose="02000000000000000000" pitchFamily="2" charset="0"/>
              </a:rPr>
              <a:t>Limited </a:t>
            </a:r>
            <a:r>
              <a:rPr lang="et-EE" dirty="0" err="1">
                <a:solidFill>
                  <a:prstClr val="white"/>
                </a:solidFill>
                <a:latin typeface="Roboto Condensed" panose="02000000000000000000" pitchFamily="2" charset="0"/>
                <a:ea typeface="Roboto Condensed" panose="02000000000000000000" pitchFamily="2" charset="0"/>
              </a:rPr>
              <a:t>customization</a:t>
            </a:r>
            <a:endParaRPr kumimoji="0" lang="en-US"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endParaRPr>
          </a:p>
        </p:txBody>
      </p:sp>
      <p:graphicFrame>
        <p:nvGraphicFramePr>
          <p:cNvPr id="3" name="Diagram 2">
            <a:extLst>
              <a:ext uri="{FF2B5EF4-FFF2-40B4-BE49-F238E27FC236}">
                <a16:creationId xmlns:a16="http://schemas.microsoft.com/office/drawing/2014/main" id="{977E8CB6-C870-C43E-B234-5F1EF4757C71}"/>
              </a:ext>
            </a:extLst>
          </p:cNvPr>
          <p:cNvGraphicFramePr/>
          <p:nvPr>
            <p:extLst>
              <p:ext uri="{D42A27DB-BD31-4B8C-83A1-F6EECF244321}">
                <p14:modId xmlns:p14="http://schemas.microsoft.com/office/powerpoint/2010/main" val="2979622821"/>
              </p:ext>
            </p:extLst>
          </p:nvPr>
        </p:nvGraphicFramePr>
        <p:xfrm>
          <a:off x="6111965" y="1655173"/>
          <a:ext cx="6262914" cy="403739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7536230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a:extLst>
              <a:ext uri="{FF2B5EF4-FFF2-40B4-BE49-F238E27FC236}">
                <a16:creationId xmlns:a16="http://schemas.microsoft.com/office/drawing/2014/main" id="{8A238102-F0E9-7759-393D-83537A83AAA6}"/>
              </a:ext>
            </a:extLst>
          </p:cNvPr>
          <p:cNvSpPr>
            <a:spLocks noGrp="1"/>
          </p:cNvSpPr>
          <p:nvPr>
            <p:ph type="sldNum" sz="quarter" idx="12"/>
          </p:nvPr>
        </p:nvSpPr>
        <p:spPr>
          <a:xfrm>
            <a:off x="11506200" y="6243146"/>
            <a:ext cx="685800" cy="320619"/>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D3455C-CC93-40B7-810A-2FD3F67FB7F7}" type="slidenum">
              <a:rPr kumimoji="0" lang="et-EE" sz="1200" b="0" i="0" u="none" strike="noStrike" kern="1200" cap="none" spc="0" normalizeH="0" baseline="0" noProof="0" smtClean="0">
                <a:ln>
                  <a:noFill/>
                </a:ln>
                <a:solidFill>
                  <a:prstClr val="black">
                    <a:lumMod val="65000"/>
                    <a:lumOff val="35000"/>
                  </a:prstClr>
                </a:solidFill>
                <a:effectLst/>
                <a:uLnTx/>
                <a:uFillTx/>
                <a:latin typeface="Roboto Condensed" pitchFamily="2" charset="0"/>
                <a:ea typeface="Roboto Condensed"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t-EE" sz="1200" b="0" i="0" u="none" strike="noStrike" kern="1200" cap="none" spc="0" normalizeH="0" baseline="0" noProof="0">
              <a:ln>
                <a:noFill/>
              </a:ln>
              <a:solidFill>
                <a:prstClr val="black">
                  <a:lumMod val="65000"/>
                  <a:lumOff val="35000"/>
                </a:prstClr>
              </a:solidFill>
              <a:effectLst/>
              <a:uLnTx/>
              <a:uFillTx/>
              <a:latin typeface="Roboto Condensed" pitchFamily="2" charset="0"/>
              <a:ea typeface="Roboto Condensed" pitchFamily="2" charset="0"/>
              <a:cs typeface="+mn-cs"/>
            </a:endParaRPr>
          </a:p>
        </p:txBody>
      </p:sp>
      <p:pic>
        <p:nvPicPr>
          <p:cNvPr id="4" name="Picture 3">
            <a:extLst>
              <a:ext uri="{FF2B5EF4-FFF2-40B4-BE49-F238E27FC236}">
                <a16:creationId xmlns:a16="http://schemas.microsoft.com/office/drawing/2014/main" id="{8C54A04A-0D3C-54BB-5698-E032F43C62F5}"/>
              </a:ext>
            </a:extLst>
          </p:cNvPr>
          <p:cNvPicPr>
            <a:picLocks noChangeAspect="1"/>
          </p:cNvPicPr>
          <p:nvPr/>
        </p:nvPicPr>
        <p:blipFill>
          <a:blip r:embed="rId3"/>
          <a:stretch>
            <a:fillRect/>
          </a:stretch>
        </p:blipFill>
        <p:spPr>
          <a:xfrm>
            <a:off x="0" y="0"/>
            <a:ext cx="12192000" cy="6878594"/>
          </a:xfrm>
          <a:prstGeom prst="rect">
            <a:avLst/>
          </a:prstGeom>
        </p:spPr>
      </p:pic>
      <p:sp>
        <p:nvSpPr>
          <p:cNvPr id="2" name="Freeform 4">
            <a:extLst>
              <a:ext uri="{FF2B5EF4-FFF2-40B4-BE49-F238E27FC236}">
                <a16:creationId xmlns:a16="http://schemas.microsoft.com/office/drawing/2014/main" id="{19177531-7276-56C3-8F67-2E98039AC723}"/>
              </a:ext>
            </a:extLst>
          </p:cNvPr>
          <p:cNvSpPr/>
          <p:nvPr/>
        </p:nvSpPr>
        <p:spPr>
          <a:xfrm>
            <a:off x="0" y="44060"/>
            <a:ext cx="12219074" cy="6878594"/>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6000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t-E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8E3EB0CE-0B21-CB18-E8B4-48F9B674A1C9}"/>
              </a:ext>
            </a:extLst>
          </p:cNvPr>
          <p:cNvSpPr/>
          <p:nvPr/>
        </p:nvSpPr>
        <p:spPr>
          <a:xfrm>
            <a:off x="744236" y="464405"/>
            <a:ext cx="5444490" cy="600164"/>
          </a:xfrm>
          <a:prstGeom prst="rect">
            <a:avLst/>
          </a:prstGeom>
        </p:spPr>
        <p:txBody>
          <a:bodyPr wrap="square">
            <a:spAutoFit/>
          </a:bodyPr>
          <a:lstStyle/>
          <a:p>
            <a:r>
              <a:rPr lang="et-EE" sz="3300" b="1" dirty="0" err="1">
                <a:solidFill>
                  <a:schemeClr val="bg1"/>
                </a:solidFill>
                <a:effectLst>
                  <a:outerShdw blurRad="38100" dist="38100" dir="2700000" algn="tl">
                    <a:srgbClr val="000000">
                      <a:alpha val="43137"/>
                    </a:srgbClr>
                  </a:outerShdw>
                </a:effectLst>
                <a:latin typeface="Roboto Condensed" panose="02000000000000000000" pitchFamily="2" charset="0"/>
                <a:ea typeface="Roboto Condensed" panose="02000000000000000000" pitchFamily="2" charset="0"/>
                <a:cs typeface="Malgun Gothic Semilight" panose="020B0502040204020203" pitchFamily="34" charset="-128"/>
              </a:rPr>
              <a:t>Issues</a:t>
            </a:r>
            <a:endParaRPr lang="et-EE" sz="3300" b="1" dirty="0">
              <a:solidFill>
                <a:schemeClr val="bg1"/>
              </a:solidFill>
              <a:effectLst>
                <a:outerShdw blurRad="38100" dist="38100" dir="2700000" algn="tl">
                  <a:srgbClr val="000000">
                    <a:alpha val="43137"/>
                  </a:srgbClr>
                </a:outerShdw>
              </a:effectLst>
              <a:latin typeface="Roboto Condensed" panose="02000000000000000000" pitchFamily="2" charset="0"/>
              <a:ea typeface="Roboto Condensed" panose="02000000000000000000" pitchFamily="2" charset="0"/>
              <a:cs typeface="Malgun Gothic Semilight" panose="020B0502040204020203" pitchFamily="34" charset="-128"/>
            </a:endParaRPr>
          </a:p>
        </p:txBody>
      </p:sp>
      <p:sp>
        <p:nvSpPr>
          <p:cNvPr id="5" name="Subtitle 2">
            <a:extLst>
              <a:ext uri="{FF2B5EF4-FFF2-40B4-BE49-F238E27FC236}">
                <a16:creationId xmlns:a16="http://schemas.microsoft.com/office/drawing/2014/main" id="{45625827-ABDC-5AF8-9592-47D9F93153DB}"/>
              </a:ext>
            </a:extLst>
          </p:cNvPr>
          <p:cNvSpPr txBox="1">
            <a:spLocks/>
          </p:cNvSpPr>
          <p:nvPr/>
        </p:nvSpPr>
        <p:spPr>
          <a:xfrm>
            <a:off x="744236" y="1877200"/>
            <a:ext cx="10522226" cy="45163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445837">
              <a:lnSpc>
                <a:spcPct val="150000"/>
              </a:lnSpc>
              <a:spcBef>
                <a:spcPts val="496"/>
              </a:spcBef>
              <a:buClr>
                <a:prstClr val="white"/>
              </a:buClr>
              <a:tabLst>
                <a:tab pos="442686" algn="l"/>
                <a:tab pos="888521" algn="l"/>
                <a:tab pos="1334358" algn="l"/>
                <a:tab pos="1780194" algn="l"/>
                <a:tab pos="2226031" algn="l"/>
                <a:tab pos="2671867" algn="l"/>
                <a:tab pos="3117703" algn="l"/>
                <a:tab pos="3563539" algn="l"/>
                <a:tab pos="4009375" algn="l"/>
                <a:tab pos="4455212" algn="l"/>
                <a:tab pos="4901048" algn="l"/>
                <a:tab pos="5346884" algn="l"/>
                <a:tab pos="5792720" algn="l"/>
                <a:tab pos="6238556" algn="l"/>
                <a:tab pos="6684392" algn="l"/>
                <a:tab pos="7130229" algn="l"/>
                <a:tab pos="7576065" algn="l"/>
                <a:tab pos="8021901" algn="l"/>
                <a:tab pos="8467737" algn="l"/>
                <a:tab pos="8913573" algn="l"/>
              </a:tabLst>
              <a:defRPr/>
            </a:pPr>
            <a:r>
              <a:rPr lang="et-EE" dirty="0" err="1">
                <a:solidFill>
                  <a:prstClr val="white"/>
                </a:solidFill>
                <a:latin typeface="Roboto Condensed" panose="02000000000000000000" pitchFamily="2" charset="0"/>
                <a:ea typeface="Roboto Condensed" panose="02000000000000000000" pitchFamily="2" charset="0"/>
              </a:rPr>
              <a:t>Data</a:t>
            </a:r>
            <a:r>
              <a:rPr lang="et-EE" dirty="0">
                <a:solidFill>
                  <a:prstClr val="white"/>
                </a:solidFill>
                <a:latin typeface="Roboto Condensed" panose="02000000000000000000" pitchFamily="2" charset="0"/>
                <a:ea typeface="Roboto Condensed" panose="02000000000000000000" pitchFamily="2" charset="0"/>
              </a:rPr>
              <a:t> </a:t>
            </a:r>
            <a:r>
              <a:rPr lang="et-EE" dirty="0" err="1">
                <a:solidFill>
                  <a:prstClr val="white"/>
                </a:solidFill>
                <a:latin typeface="Roboto Condensed" panose="02000000000000000000" pitchFamily="2" charset="0"/>
                <a:ea typeface="Roboto Condensed" panose="02000000000000000000" pitchFamily="2" charset="0"/>
              </a:rPr>
              <a:t>Privacy</a:t>
            </a:r>
            <a:r>
              <a:rPr lang="et-EE" dirty="0">
                <a:solidFill>
                  <a:prstClr val="white"/>
                </a:solidFill>
                <a:latin typeface="Roboto Condensed" panose="02000000000000000000" pitchFamily="2" charset="0"/>
                <a:ea typeface="Roboto Condensed" panose="02000000000000000000" pitchFamily="2" charset="0"/>
              </a:rPr>
              <a:t> and Security</a:t>
            </a:r>
          </a:p>
          <a:p>
            <a:pPr defTabSz="445837">
              <a:lnSpc>
                <a:spcPct val="150000"/>
              </a:lnSpc>
              <a:spcBef>
                <a:spcPts val="496"/>
              </a:spcBef>
              <a:buClr>
                <a:prstClr val="white"/>
              </a:buClr>
              <a:tabLst>
                <a:tab pos="442686" algn="l"/>
                <a:tab pos="888521" algn="l"/>
                <a:tab pos="1334358" algn="l"/>
                <a:tab pos="1780194" algn="l"/>
                <a:tab pos="2226031" algn="l"/>
                <a:tab pos="2671867" algn="l"/>
                <a:tab pos="3117703" algn="l"/>
                <a:tab pos="3563539" algn="l"/>
                <a:tab pos="4009375" algn="l"/>
                <a:tab pos="4455212" algn="l"/>
                <a:tab pos="4901048" algn="l"/>
                <a:tab pos="5346884" algn="l"/>
                <a:tab pos="5792720" algn="l"/>
                <a:tab pos="6238556" algn="l"/>
                <a:tab pos="6684392" algn="l"/>
                <a:tab pos="7130229" algn="l"/>
                <a:tab pos="7576065" algn="l"/>
                <a:tab pos="8021901" algn="l"/>
                <a:tab pos="8467737" algn="l"/>
                <a:tab pos="8913573" algn="l"/>
              </a:tabLst>
              <a:defRPr/>
            </a:pPr>
            <a:r>
              <a:rPr lang="et-EE" dirty="0" err="1">
                <a:solidFill>
                  <a:prstClr val="white"/>
                </a:solidFill>
                <a:latin typeface="Roboto Condensed" panose="02000000000000000000" pitchFamily="2" charset="0"/>
                <a:ea typeface="Roboto Condensed" panose="02000000000000000000" pitchFamily="2" charset="0"/>
              </a:rPr>
              <a:t>Transparency</a:t>
            </a:r>
            <a:endParaRPr lang="et-EE" dirty="0">
              <a:solidFill>
                <a:prstClr val="white"/>
              </a:solidFill>
              <a:latin typeface="Roboto Condensed" panose="02000000000000000000" pitchFamily="2" charset="0"/>
              <a:ea typeface="Roboto Condensed" panose="02000000000000000000" pitchFamily="2" charset="0"/>
            </a:endParaRPr>
          </a:p>
          <a:p>
            <a:pPr defTabSz="445837">
              <a:lnSpc>
                <a:spcPct val="150000"/>
              </a:lnSpc>
              <a:spcBef>
                <a:spcPts val="496"/>
              </a:spcBef>
              <a:buClr>
                <a:prstClr val="white"/>
              </a:buClr>
              <a:tabLst>
                <a:tab pos="442686" algn="l"/>
                <a:tab pos="888521" algn="l"/>
                <a:tab pos="1334358" algn="l"/>
                <a:tab pos="1780194" algn="l"/>
                <a:tab pos="2226031" algn="l"/>
                <a:tab pos="2671867" algn="l"/>
                <a:tab pos="3117703" algn="l"/>
                <a:tab pos="3563539" algn="l"/>
                <a:tab pos="4009375" algn="l"/>
                <a:tab pos="4455212" algn="l"/>
                <a:tab pos="4901048" algn="l"/>
                <a:tab pos="5346884" algn="l"/>
                <a:tab pos="5792720" algn="l"/>
                <a:tab pos="6238556" algn="l"/>
                <a:tab pos="6684392" algn="l"/>
                <a:tab pos="7130229" algn="l"/>
                <a:tab pos="7576065" algn="l"/>
                <a:tab pos="8021901" algn="l"/>
                <a:tab pos="8467737" algn="l"/>
                <a:tab pos="8913573" algn="l"/>
              </a:tabLst>
              <a:defRPr/>
            </a:pPr>
            <a:r>
              <a:rPr lang="et-EE" dirty="0" err="1">
                <a:solidFill>
                  <a:prstClr val="white"/>
                </a:solidFill>
                <a:latin typeface="Roboto Condensed" panose="02000000000000000000" pitchFamily="2" charset="0"/>
                <a:ea typeface="Roboto Condensed" panose="02000000000000000000" pitchFamily="2" charset="0"/>
              </a:rPr>
              <a:t>Data</a:t>
            </a:r>
            <a:r>
              <a:rPr lang="et-EE" dirty="0">
                <a:solidFill>
                  <a:prstClr val="white"/>
                </a:solidFill>
                <a:latin typeface="Roboto Condensed" panose="02000000000000000000" pitchFamily="2" charset="0"/>
                <a:ea typeface="Roboto Condensed" panose="02000000000000000000" pitchFamily="2" charset="0"/>
              </a:rPr>
              <a:t> </a:t>
            </a:r>
            <a:r>
              <a:rPr lang="et-EE" dirty="0" err="1">
                <a:solidFill>
                  <a:prstClr val="white"/>
                </a:solidFill>
                <a:latin typeface="Roboto Condensed" panose="02000000000000000000" pitchFamily="2" charset="0"/>
                <a:ea typeface="Roboto Condensed" panose="02000000000000000000" pitchFamily="2" charset="0"/>
              </a:rPr>
              <a:t>quality</a:t>
            </a:r>
            <a:endParaRPr lang="et-EE" dirty="0">
              <a:solidFill>
                <a:prstClr val="white"/>
              </a:solidFill>
              <a:latin typeface="Roboto Condensed" panose="02000000000000000000" pitchFamily="2" charset="0"/>
              <a:ea typeface="Roboto Condensed" panose="02000000000000000000" pitchFamily="2" charset="0"/>
            </a:endParaRPr>
          </a:p>
          <a:p>
            <a:pPr defTabSz="445837">
              <a:lnSpc>
                <a:spcPct val="150000"/>
              </a:lnSpc>
              <a:spcBef>
                <a:spcPts val="496"/>
              </a:spcBef>
              <a:buClr>
                <a:prstClr val="white"/>
              </a:buClr>
              <a:tabLst>
                <a:tab pos="442686" algn="l"/>
                <a:tab pos="888521" algn="l"/>
                <a:tab pos="1334358" algn="l"/>
                <a:tab pos="1780194" algn="l"/>
                <a:tab pos="2226031" algn="l"/>
                <a:tab pos="2671867" algn="l"/>
                <a:tab pos="3117703" algn="l"/>
                <a:tab pos="3563539" algn="l"/>
                <a:tab pos="4009375" algn="l"/>
                <a:tab pos="4455212" algn="l"/>
                <a:tab pos="4901048" algn="l"/>
                <a:tab pos="5346884" algn="l"/>
                <a:tab pos="5792720" algn="l"/>
                <a:tab pos="6238556" algn="l"/>
                <a:tab pos="6684392" algn="l"/>
                <a:tab pos="7130229" algn="l"/>
                <a:tab pos="7576065" algn="l"/>
                <a:tab pos="8021901" algn="l"/>
                <a:tab pos="8467737" algn="l"/>
                <a:tab pos="8913573" algn="l"/>
              </a:tabLst>
              <a:defRPr/>
            </a:pPr>
            <a:r>
              <a:rPr lang="et-EE" dirty="0">
                <a:solidFill>
                  <a:prstClr val="white"/>
                </a:solidFill>
                <a:latin typeface="Roboto Condensed" panose="02000000000000000000" pitchFamily="2" charset="0"/>
                <a:ea typeface="Roboto Condensed" panose="02000000000000000000" pitchFamily="2" charset="0"/>
              </a:rPr>
              <a:t>AI a s</a:t>
            </a:r>
            <a:r>
              <a:rPr lang="en-US" dirty="0" err="1">
                <a:solidFill>
                  <a:prstClr val="white"/>
                </a:solidFill>
                <a:latin typeface="Roboto Condensed" panose="02000000000000000000" pitchFamily="2" charset="0"/>
                <a:ea typeface="Roboto Condensed" panose="02000000000000000000" pitchFamily="2" charset="0"/>
              </a:rPr>
              <a:t>olution</a:t>
            </a:r>
            <a:r>
              <a:rPr lang="en-US" dirty="0">
                <a:solidFill>
                  <a:prstClr val="white"/>
                </a:solidFill>
                <a:latin typeface="Roboto Condensed" panose="02000000000000000000" pitchFamily="2" charset="0"/>
                <a:ea typeface="Roboto Condensed" panose="02000000000000000000" pitchFamily="2" charset="0"/>
              </a:rPr>
              <a:t> looking for a problem</a:t>
            </a:r>
            <a:endParaRPr lang="et-EE" dirty="0">
              <a:solidFill>
                <a:prstClr val="white"/>
              </a:solidFill>
              <a:latin typeface="Roboto Condensed" panose="02000000000000000000" pitchFamily="2" charset="0"/>
              <a:ea typeface="Roboto Condensed" panose="02000000000000000000" pitchFamily="2" charset="0"/>
            </a:endParaRPr>
          </a:p>
          <a:p>
            <a:pPr defTabSz="445837">
              <a:lnSpc>
                <a:spcPct val="93000"/>
              </a:lnSpc>
              <a:spcBef>
                <a:spcPts val="496"/>
              </a:spcBef>
              <a:buClr>
                <a:prstClr val="white"/>
              </a:buClr>
              <a:tabLst>
                <a:tab pos="442686" algn="l"/>
                <a:tab pos="888521" algn="l"/>
                <a:tab pos="1334358" algn="l"/>
                <a:tab pos="1780194" algn="l"/>
                <a:tab pos="2226031" algn="l"/>
                <a:tab pos="2671867" algn="l"/>
                <a:tab pos="3117703" algn="l"/>
                <a:tab pos="3563539" algn="l"/>
                <a:tab pos="4009375" algn="l"/>
                <a:tab pos="4455212" algn="l"/>
                <a:tab pos="4901048" algn="l"/>
                <a:tab pos="5346884" algn="l"/>
                <a:tab pos="5792720" algn="l"/>
                <a:tab pos="6238556" algn="l"/>
                <a:tab pos="6684392" algn="l"/>
                <a:tab pos="7130229" algn="l"/>
                <a:tab pos="7576065" algn="l"/>
                <a:tab pos="8021901" algn="l"/>
                <a:tab pos="8467737" algn="l"/>
                <a:tab pos="8913573" algn="l"/>
              </a:tabLst>
              <a:defRPr/>
            </a:pPr>
            <a:endParaRPr lang="en-US" dirty="0">
              <a:solidFill>
                <a:prstClr val="white"/>
              </a:solidFill>
              <a:latin typeface="Roboto Condensed" panose="02000000000000000000" pitchFamily="2" charset="0"/>
              <a:ea typeface="Roboto Condensed" panose="02000000000000000000" pitchFamily="2" charset="0"/>
            </a:endParaRPr>
          </a:p>
          <a:p>
            <a:pPr defTabSz="445837">
              <a:lnSpc>
                <a:spcPct val="93000"/>
              </a:lnSpc>
              <a:spcBef>
                <a:spcPts val="496"/>
              </a:spcBef>
              <a:buClr>
                <a:prstClr val="white"/>
              </a:buClr>
              <a:tabLst>
                <a:tab pos="442686" algn="l"/>
                <a:tab pos="888521" algn="l"/>
                <a:tab pos="1334358" algn="l"/>
                <a:tab pos="1780194" algn="l"/>
                <a:tab pos="2226031" algn="l"/>
                <a:tab pos="2671867" algn="l"/>
                <a:tab pos="3117703" algn="l"/>
                <a:tab pos="3563539" algn="l"/>
                <a:tab pos="4009375" algn="l"/>
                <a:tab pos="4455212" algn="l"/>
                <a:tab pos="4901048" algn="l"/>
                <a:tab pos="5346884" algn="l"/>
                <a:tab pos="5792720" algn="l"/>
                <a:tab pos="6238556" algn="l"/>
                <a:tab pos="6684392" algn="l"/>
                <a:tab pos="7130229" algn="l"/>
                <a:tab pos="7576065" algn="l"/>
                <a:tab pos="8021901" algn="l"/>
                <a:tab pos="8467737" algn="l"/>
                <a:tab pos="8913573" algn="l"/>
              </a:tabLst>
              <a:defRPr/>
            </a:pPr>
            <a:endParaRPr kumimoji="0" lang="en-US" sz="2800"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31330928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EECEFF-EB08-400F-EC7E-7404349BF0A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6413" y="-65168"/>
            <a:ext cx="12223931" cy="6992484"/>
          </a:xfrm>
          <a:prstGeom prst="rect">
            <a:avLst/>
          </a:prstGeom>
        </p:spPr>
      </p:pic>
      <p:sp>
        <p:nvSpPr>
          <p:cNvPr id="6" name="Rectangle 5">
            <a:extLst>
              <a:ext uri="{FF2B5EF4-FFF2-40B4-BE49-F238E27FC236}">
                <a16:creationId xmlns:a16="http://schemas.microsoft.com/office/drawing/2014/main" id="{1F535D27-DE55-103B-A0BE-1829CE0E8E05}"/>
              </a:ext>
            </a:extLst>
          </p:cNvPr>
          <p:cNvSpPr/>
          <p:nvPr/>
        </p:nvSpPr>
        <p:spPr>
          <a:xfrm>
            <a:off x="744236" y="464405"/>
            <a:ext cx="5444490" cy="600164"/>
          </a:xfrm>
          <a:prstGeom prst="rect">
            <a:avLst/>
          </a:prstGeom>
        </p:spPr>
        <p:txBody>
          <a:bodyPr wrap="square">
            <a:spAutoFit/>
          </a:bodyPr>
          <a:lstStyle/>
          <a:p>
            <a:r>
              <a:rPr lang="et-EE" sz="3300" b="1" dirty="0" err="1">
                <a:solidFill>
                  <a:schemeClr val="bg1"/>
                </a:solidFill>
                <a:effectLst>
                  <a:outerShdw blurRad="38100" dist="38100" dir="2700000" algn="tl">
                    <a:srgbClr val="000000">
                      <a:alpha val="43137"/>
                    </a:srgbClr>
                  </a:outerShdw>
                </a:effectLst>
                <a:latin typeface="Roboto Condensed" panose="02000000000000000000" pitchFamily="2" charset="0"/>
                <a:ea typeface="Roboto Condensed" panose="02000000000000000000" pitchFamily="2" charset="0"/>
                <a:cs typeface="Malgun Gothic Semilight" panose="020B0502040204020203" pitchFamily="34" charset="-128"/>
              </a:rPr>
              <a:t>Support</a:t>
            </a:r>
            <a:endParaRPr lang="et-EE" sz="3300" b="1" dirty="0">
              <a:solidFill>
                <a:schemeClr val="bg1"/>
              </a:solidFill>
              <a:effectLst>
                <a:outerShdw blurRad="38100" dist="38100" dir="2700000" algn="tl">
                  <a:srgbClr val="000000">
                    <a:alpha val="43137"/>
                  </a:srgbClr>
                </a:outerShdw>
              </a:effectLst>
              <a:latin typeface="Roboto Condensed" panose="02000000000000000000" pitchFamily="2" charset="0"/>
              <a:ea typeface="Roboto Condensed" panose="02000000000000000000" pitchFamily="2" charset="0"/>
              <a:cs typeface="Malgun Gothic Semilight" panose="020B0502040204020203" pitchFamily="34" charset="-128"/>
            </a:endParaRPr>
          </a:p>
        </p:txBody>
      </p:sp>
      <p:sp>
        <p:nvSpPr>
          <p:cNvPr id="8" name="Subtitle 2">
            <a:extLst>
              <a:ext uri="{FF2B5EF4-FFF2-40B4-BE49-F238E27FC236}">
                <a16:creationId xmlns:a16="http://schemas.microsoft.com/office/drawing/2014/main" id="{F1D55401-7B4C-A723-854E-A466CAE86B79}"/>
              </a:ext>
            </a:extLst>
          </p:cNvPr>
          <p:cNvSpPr txBox="1">
            <a:spLocks/>
          </p:cNvSpPr>
          <p:nvPr/>
        </p:nvSpPr>
        <p:spPr>
          <a:xfrm>
            <a:off x="744236" y="1877200"/>
            <a:ext cx="10522226" cy="45163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445837">
              <a:lnSpc>
                <a:spcPct val="150000"/>
              </a:lnSpc>
              <a:spcBef>
                <a:spcPts val="496"/>
              </a:spcBef>
              <a:buClr>
                <a:prstClr val="white"/>
              </a:buClr>
              <a:tabLst>
                <a:tab pos="442686" algn="l"/>
                <a:tab pos="888521" algn="l"/>
                <a:tab pos="1334358" algn="l"/>
                <a:tab pos="1780194" algn="l"/>
                <a:tab pos="2226031" algn="l"/>
                <a:tab pos="2671867" algn="l"/>
                <a:tab pos="3117703" algn="l"/>
                <a:tab pos="3563539" algn="l"/>
                <a:tab pos="4009375" algn="l"/>
                <a:tab pos="4455212" algn="l"/>
                <a:tab pos="4901048" algn="l"/>
                <a:tab pos="5346884" algn="l"/>
                <a:tab pos="5792720" algn="l"/>
                <a:tab pos="6238556" algn="l"/>
                <a:tab pos="6684392" algn="l"/>
                <a:tab pos="7130229" algn="l"/>
                <a:tab pos="7576065" algn="l"/>
                <a:tab pos="8021901" algn="l"/>
                <a:tab pos="8467737" algn="l"/>
                <a:tab pos="8913573" algn="l"/>
              </a:tabLst>
              <a:defRPr/>
            </a:pPr>
            <a:r>
              <a:rPr lang="et-EE" dirty="0" err="1">
                <a:solidFill>
                  <a:prstClr val="white"/>
                </a:solidFill>
                <a:latin typeface="Roboto Condensed" panose="02000000000000000000" pitchFamily="2" charset="0"/>
                <a:ea typeface="Roboto Condensed" panose="02000000000000000000" pitchFamily="2" charset="0"/>
              </a:rPr>
              <a:t>Use</a:t>
            </a:r>
            <a:r>
              <a:rPr lang="et-EE" dirty="0">
                <a:solidFill>
                  <a:prstClr val="white"/>
                </a:solidFill>
                <a:latin typeface="Roboto Condensed" panose="02000000000000000000" pitchFamily="2" charset="0"/>
                <a:ea typeface="Roboto Condensed" panose="02000000000000000000" pitchFamily="2" charset="0"/>
              </a:rPr>
              <a:t> </a:t>
            </a:r>
            <a:r>
              <a:rPr lang="et-EE" dirty="0" err="1">
                <a:solidFill>
                  <a:prstClr val="white"/>
                </a:solidFill>
                <a:latin typeface="Roboto Condensed" panose="02000000000000000000" pitchFamily="2" charset="0"/>
                <a:ea typeface="Roboto Condensed" panose="02000000000000000000" pitchFamily="2" charset="0"/>
              </a:rPr>
              <a:t>cases</a:t>
            </a:r>
            <a:r>
              <a:rPr lang="et-EE" dirty="0">
                <a:solidFill>
                  <a:prstClr val="white"/>
                </a:solidFill>
                <a:latin typeface="Roboto Condensed" panose="02000000000000000000" pitchFamily="2" charset="0"/>
                <a:ea typeface="Roboto Condensed" panose="02000000000000000000" pitchFamily="2" charset="0"/>
              </a:rPr>
              <a:t> in EU </a:t>
            </a:r>
            <a:r>
              <a:rPr lang="et-EE" dirty="0" err="1">
                <a:solidFill>
                  <a:prstClr val="white"/>
                </a:solidFill>
                <a:latin typeface="Roboto Condensed" panose="02000000000000000000" pitchFamily="2" charset="0"/>
                <a:ea typeface="Roboto Condensed" panose="02000000000000000000" pitchFamily="2" charset="0"/>
              </a:rPr>
              <a:t>public</a:t>
            </a:r>
            <a:r>
              <a:rPr lang="et-EE" dirty="0">
                <a:solidFill>
                  <a:prstClr val="white"/>
                </a:solidFill>
                <a:latin typeface="Roboto Condensed" panose="02000000000000000000" pitchFamily="2" charset="0"/>
                <a:ea typeface="Roboto Condensed" panose="02000000000000000000" pitchFamily="2" charset="0"/>
              </a:rPr>
              <a:t> </a:t>
            </a:r>
            <a:r>
              <a:rPr lang="et-EE" dirty="0" err="1">
                <a:solidFill>
                  <a:prstClr val="white"/>
                </a:solidFill>
                <a:latin typeface="Roboto Condensed" panose="02000000000000000000" pitchFamily="2" charset="0"/>
                <a:ea typeface="Roboto Condensed" panose="02000000000000000000" pitchFamily="2" charset="0"/>
              </a:rPr>
              <a:t>administrations</a:t>
            </a:r>
            <a:endParaRPr lang="et-EE" dirty="0">
              <a:solidFill>
                <a:prstClr val="white"/>
              </a:solidFill>
              <a:latin typeface="Roboto Condensed" panose="02000000000000000000" pitchFamily="2" charset="0"/>
              <a:ea typeface="Roboto Condensed" panose="02000000000000000000" pitchFamily="2" charset="0"/>
            </a:endParaRPr>
          </a:p>
          <a:p>
            <a:pPr defTabSz="445837">
              <a:lnSpc>
                <a:spcPct val="150000"/>
              </a:lnSpc>
              <a:spcBef>
                <a:spcPts val="496"/>
              </a:spcBef>
              <a:buClr>
                <a:prstClr val="white"/>
              </a:buClr>
              <a:tabLst>
                <a:tab pos="442686" algn="l"/>
                <a:tab pos="888521" algn="l"/>
                <a:tab pos="1334358" algn="l"/>
                <a:tab pos="1780194" algn="l"/>
                <a:tab pos="2226031" algn="l"/>
                <a:tab pos="2671867" algn="l"/>
                <a:tab pos="3117703" algn="l"/>
                <a:tab pos="3563539" algn="l"/>
                <a:tab pos="4009375" algn="l"/>
                <a:tab pos="4455212" algn="l"/>
                <a:tab pos="4901048" algn="l"/>
                <a:tab pos="5346884" algn="l"/>
                <a:tab pos="5792720" algn="l"/>
                <a:tab pos="6238556" algn="l"/>
                <a:tab pos="6684392" algn="l"/>
                <a:tab pos="7130229" algn="l"/>
                <a:tab pos="7576065" algn="l"/>
                <a:tab pos="8021901" algn="l"/>
                <a:tab pos="8467737" algn="l"/>
                <a:tab pos="8913573" algn="l"/>
              </a:tabLst>
              <a:defRPr/>
            </a:pPr>
            <a:r>
              <a:rPr lang="en-US" dirty="0">
                <a:solidFill>
                  <a:prstClr val="white"/>
                </a:solidFill>
                <a:latin typeface="Roboto Condensed" panose="02000000000000000000" pitchFamily="2" charset="0"/>
                <a:ea typeface="Roboto Condensed" panose="02000000000000000000" pitchFamily="2" charset="0"/>
              </a:rPr>
              <a:t>Big Data Test Infrastructure (BDTI)</a:t>
            </a:r>
            <a:endParaRPr lang="et-EE" dirty="0">
              <a:solidFill>
                <a:prstClr val="white"/>
              </a:solidFill>
              <a:latin typeface="Roboto Condensed" panose="02000000000000000000" pitchFamily="2" charset="0"/>
              <a:ea typeface="Roboto Condensed" panose="02000000000000000000" pitchFamily="2" charset="0"/>
            </a:endParaRPr>
          </a:p>
          <a:p>
            <a:pPr defTabSz="445837">
              <a:lnSpc>
                <a:spcPct val="150000"/>
              </a:lnSpc>
              <a:spcBef>
                <a:spcPts val="496"/>
              </a:spcBef>
              <a:buClr>
                <a:prstClr val="white"/>
              </a:buClr>
              <a:tabLst>
                <a:tab pos="442686" algn="l"/>
                <a:tab pos="888521" algn="l"/>
                <a:tab pos="1334358" algn="l"/>
                <a:tab pos="1780194" algn="l"/>
                <a:tab pos="2226031" algn="l"/>
                <a:tab pos="2671867" algn="l"/>
                <a:tab pos="3117703" algn="l"/>
                <a:tab pos="3563539" algn="l"/>
                <a:tab pos="4009375" algn="l"/>
                <a:tab pos="4455212" algn="l"/>
                <a:tab pos="4901048" algn="l"/>
                <a:tab pos="5346884" algn="l"/>
                <a:tab pos="5792720" algn="l"/>
                <a:tab pos="6238556" algn="l"/>
                <a:tab pos="6684392" algn="l"/>
                <a:tab pos="7130229" algn="l"/>
                <a:tab pos="7576065" algn="l"/>
                <a:tab pos="8021901" algn="l"/>
                <a:tab pos="8467737" algn="l"/>
                <a:tab pos="8913573" algn="l"/>
              </a:tabLst>
              <a:defRPr/>
            </a:pPr>
            <a:r>
              <a:rPr lang="en-US" dirty="0">
                <a:solidFill>
                  <a:prstClr val="white"/>
                </a:solidFill>
                <a:latin typeface="Roboto Condensed" panose="02000000000000000000" pitchFamily="2" charset="0"/>
                <a:ea typeface="Roboto Condensed" panose="02000000000000000000" pitchFamily="2" charset="0"/>
              </a:rPr>
              <a:t>Cooperation and collaboration</a:t>
            </a:r>
          </a:p>
          <a:p>
            <a:pPr defTabSz="445837">
              <a:lnSpc>
                <a:spcPct val="150000"/>
              </a:lnSpc>
              <a:spcBef>
                <a:spcPts val="496"/>
              </a:spcBef>
              <a:buClr>
                <a:prstClr val="white"/>
              </a:buClr>
              <a:tabLst>
                <a:tab pos="442686" algn="l"/>
                <a:tab pos="888521" algn="l"/>
                <a:tab pos="1334358" algn="l"/>
                <a:tab pos="1780194" algn="l"/>
                <a:tab pos="2226031" algn="l"/>
                <a:tab pos="2671867" algn="l"/>
                <a:tab pos="3117703" algn="l"/>
                <a:tab pos="3563539" algn="l"/>
                <a:tab pos="4009375" algn="l"/>
                <a:tab pos="4455212" algn="l"/>
                <a:tab pos="4901048" algn="l"/>
                <a:tab pos="5346884" algn="l"/>
                <a:tab pos="5792720" algn="l"/>
                <a:tab pos="6238556" algn="l"/>
                <a:tab pos="6684392" algn="l"/>
                <a:tab pos="7130229" algn="l"/>
                <a:tab pos="7576065" algn="l"/>
                <a:tab pos="8021901" algn="l"/>
                <a:tab pos="8467737" algn="l"/>
                <a:tab pos="8913573" algn="l"/>
              </a:tabLst>
              <a:defRPr/>
            </a:pPr>
            <a:r>
              <a:rPr lang="en-US" dirty="0">
                <a:solidFill>
                  <a:prstClr val="white"/>
                </a:solidFill>
                <a:latin typeface="Roboto Condensed" panose="02000000000000000000" pitchFamily="2" charset="0"/>
                <a:ea typeface="Roboto Condensed" panose="02000000000000000000" pitchFamily="2" charset="0"/>
              </a:rPr>
              <a:t>ICS2</a:t>
            </a:r>
            <a:r>
              <a:rPr lang="et-EE" dirty="0">
                <a:solidFill>
                  <a:prstClr val="white"/>
                </a:solidFill>
                <a:latin typeface="Roboto Condensed" panose="02000000000000000000" pitchFamily="2" charset="0"/>
                <a:ea typeface="Roboto Condensed" panose="02000000000000000000" pitchFamily="2" charset="0"/>
              </a:rPr>
              <a:t> </a:t>
            </a:r>
            <a:r>
              <a:rPr lang="en-US" dirty="0">
                <a:solidFill>
                  <a:prstClr val="white"/>
                </a:solidFill>
                <a:latin typeface="Roboto Condensed" panose="02000000000000000000" pitchFamily="2" charset="0"/>
                <a:ea typeface="Roboto Condensed" panose="02000000000000000000" pitchFamily="2" charset="0"/>
              </a:rPr>
              <a:t>Joint project</a:t>
            </a:r>
            <a:r>
              <a:rPr lang="et-EE" dirty="0">
                <a:solidFill>
                  <a:prstClr val="white"/>
                </a:solidFill>
                <a:latin typeface="Roboto Condensed" panose="02000000000000000000" pitchFamily="2" charset="0"/>
                <a:ea typeface="Roboto Condensed" panose="02000000000000000000" pitchFamily="2" charset="0"/>
              </a:rPr>
              <a:t>s</a:t>
            </a:r>
            <a:endParaRPr lang="en-US" dirty="0">
              <a:solidFill>
                <a:prstClr val="white"/>
              </a:solidFill>
              <a:latin typeface="Roboto Condensed" panose="02000000000000000000" pitchFamily="2" charset="0"/>
              <a:ea typeface="Roboto Condensed" panose="02000000000000000000" pitchFamily="2" charset="0"/>
            </a:endParaRPr>
          </a:p>
          <a:p>
            <a:pPr defTabSz="445837">
              <a:lnSpc>
                <a:spcPct val="150000"/>
              </a:lnSpc>
              <a:spcBef>
                <a:spcPts val="496"/>
              </a:spcBef>
              <a:buClr>
                <a:prstClr val="white"/>
              </a:buClr>
              <a:tabLst>
                <a:tab pos="442686" algn="l"/>
                <a:tab pos="888521" algn="l"/>
                <a:tab pos="1334358" algn="l"/>
                <a:tab pos="1780194" algn="l"/>
                <a:tab pos="2226031" algn="l"/>
                <a:tab pos="2671867" algn="l"/>
                <a:tab pos="3117703" algn="l"/>
                <a:tab pos="3563539" algn="l"/>
                <a:tab pos="4009375" algn="l"/>
                <a:tab pos="4455212" algn="l"/>
                <a:tab pos="4901048" algn="l"/>
                <a:tab pos="5346884" algn="l"/>
                <a:tab pos="5792720" algn="l"/>
                <a:tab pos="6238556" algn="l"/>
                <a:tab pos="6684392" algn="l"/>
                <a:tab pos="7130229" algn="l"/>
                <a:tab pos="7576065" algn="l"/>
                <a:tab pos="8021901" algn="l"/>
                <a:tab pos="8467737" algn="l"/>
                <a:tab pos="8913573" algn="l"/>
              </a:tabLst>
              <a:defRPr/>
            </a:pPr>
            <a:r>
              <a:rPr lang="en-US" dirty="0" err="1">
                <a:solidFill>
                  <a:prstClr val="white"/>
                </a:solidFill>
                <a:latin typeface="Roboto Condensed" panose="02000000000000000000" pitchFamily="2" charset="0"/>
                <a:ea typeface="Roboto Condensed" panose="02000000000000000000" pitchFamily="2" charset="0"/>
              </a:rPr>
              <a:t>Fiscalis</a:t>
            </a:r>
            <a:r>
              <a:rPr lang="et-EE" dirty="0">
                <a:solidFill>
                  <a:prstClr val="white"/>
                </a:solidFill>
                <a:latin typeface="Roboto Condensed" panose="02000000000000000000" pitchFamily="2" charset="0"/>
                <a:ea typeface="Roboto Condensed" panose="02000000000000000000" pitchFamily="2" charset="0"/>
              </a:rPr>
              <a:t> </a:t>
            </a:r>
            <a:r>
              <a:rPr lang="et-EE" dirty="0" err="1">
                <a:solidFill>
                  <a:prstClr val="white"/>
                </a:solidFill>
                <a:latin typeface="Roboto Condensed" panose="02000000000000000000" pitchFamily="2" charset="0"/>
                <a:ea typeface="Roboto Condensed" panose="02000000000000000000" pitchFamily="2" charset="0"/>
              </a:rPr>
              <a:t>workgroups</a:t>
            </a:r>
            <a:endParaRPr lang="en-US" dirty="0">
              <a:solidFill>
                <a:prstClr val="white"/>
              </a:solidFill>
              <a:latin typeface="Roboto Condensed" panose="02000000000000000000" pitchFamily="2" charset="0"/>
              <a:ea typeface="Roboto Condensed" panose="02000000000000000000" pitchFamily="2" charset="0"/>
            </a:endParaRPr>
          </a:p>
          <a:p>
            <a:pPr defTabSz="445837">
              <a:lnSpc>
                <a:spcPct val="93000"/>
              </a:lnSpc>
              <a:spcBef>
                <a:spcPts val="496"/>
              </a:spcBef>
              <a:buClr>
                <a:prstClr val="white"/>
              </a:buClr>
              <a:tabLst>
                <a:tab pos="442686" algn="l"/>
                <a:tab pos="888521" algn="l"/>
                <a:tab pos="1334358" algn="l"/>
                <a:tab pos="1780194" algn="l"/>
                <a:tab pos="2226031" algn="l"/>
                <a:tab pos="2671867" algn="l"/>
                <a:tab pos="3117703" algn="l"/>
                <a:tab pos="3563539" algn="l"/>
                <a:tab pos="4009375" algn="l"/>
                <a:tab pos="4455212" algn="l"/>
                <a:tab pos="4901048" algn="l"/>
                <a:tab pos="5346884" algn="l"/>
                <a:tab pos="5792720" algn="l"/>
                <a:tab pos="6238556" algn="l"/>
                <a:tab pos="6684392" algn="l"/>
                <a:tab pos="7130229" algn="l"/>
                <a:tab pos="7576065" algn="l"/>
                <a:tab pos="8021901" algn="l"/>
                <a:tab pos="8467737" algn="l"/>
                <a:tab pos="8913573" algn="l"/>
              </a:tabLst>
              <a:defRPr/>
            </a:pPr>
            <a:endParaRPr kumimoji="0" lang="en-US" sz="2800"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216895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060"/>
            <a:ext cx="12191240" cy="6960846"/>
          </a:xfrm>
          <a:prstGeom prst="rect">
            <a:avLst/>
          </a:prstGeom>
        </p:spPr>
      </p:pic>
      <p:sp>
        <p:nvSpPr>
          <p:cNvPr id="3" name="Rectangle 2">
            <a:extLst>
              <a:ext uri="{FF2B5EF4-FFF2-40B4-BE49-F238E27FC236}">
                <a16:creationId xmlns:a16="http://schemas.microsoft.com/office/drawing/2014/main" id="{6F4EDECF-FBFC-8D35-93B6-99BCAF5993B5}"/>
              </a:ext>
            </a:extLst>
          </p:cNvPr>
          <p:cNvSpPr/>
          <p:nvPr/>
        </p:nvSpPr>
        <p:spPr>
          <a:xfrm>
            <a:off x="2149076" y="4863934"/>
            <a:ext cx="7893088" cy="600164"/>
          </a:xfrm>
          <a:prstGeom prst="rect">
            <a:avLst/>
          </a:prstGeom>
        </p:spPr>
        <p:txBody>
          <a:bodyPr wrap="square">
            <a:spAutoFit/>
          </a:bodyPr>
          <a:lstStyle/>
          <a:p>
            <a:pPr algn="ctr"/>
            <a:r>
              <a:rPr lang="et-EE" sz="3300" b="1" dirty="0">
                <a:solidFill>
                  <a:schemeClr val="bg1"/>
                </a:solidFill>
                <a:effectLst>
                  <a:outerShdw blurRad="38100" dist="38100" dir="2700000" algn="tl">
                    <a:srgbClr val="000000">
                      <a:alpha val="43137"/>
                    </a:srgbClr>
                  </a:outerShdw>
                </a:effectLst>
                <a:latin typeface="Roboto Condensed" panose="02000000000000000000" pitchFamily="2" charset="0"/>
                <a:ea typeface="Roboto Condensed" panose="02000000000000000000" pitchFamily="2" charset="0"/>
                <a:cs typeface="Malgun Gothic Semilight" panose="020B0502040204020203" pitchFamily="34" charset="-128"/>
              </a:rPr>
              <a:t>The AI </a:t>
            </a:r>
            <a:r>
              <a:rPr lang="et-EE" sz="3300" b="1" dirty="0" err="1">
                <a:solidFill>
                  <a:schemeClr val="bg1"/>
                </a:solidFill>
                <a:effectLst>
                  <a:outerShdw blurRad="38100" dist="38100" dir="2700000" algn="tl">
                    <a:srgbClr val="000000">
                      <a:alpha val="43137"/>
                    </a:srgbClr>
                  </a:outerShdw>
                </a:effectLst>
                <a:latin typeface="Roboto Condensed" panose="02000000000000000000" pitchFamily="2" charset="0"/>
                <a:ea typeface="Roboto Condensed" panose="02000000000000000000" pitchFamily="2" charset="0"/>
                <a:cs typeface="Malgun Gothic Semilight" panose="020B0502040204020203" pitchFamily="34" charset="-128"/>
              </a:rPr>
              <a:t>Journey</a:t>
            </a:r>
            <a:r>
              <a:rPr lang="et-EE" sz="3300" b="1" dirty="0">
                <a:solidFill>
                  <a:schemeClr val="bg1"/>
                </a:solidFill>
                <a:effectLst>
                  <a:outerShdw blurRad="38100" dist="38100" dir="2700000" algn="tl">
                    <a:srgbClr val="000000">
                      <a:alpha val="43137"/>
                    </a:srgbClr>
                  </a:outerShdw>
                </a:effectLst>
                <a:latin typeface="Roboto Condensed" panose="02000000000000000000" pitchFamily="2" charset="0"/>
                <a:ea typeface="Roboto Condensed" panose="02000000000000000000" pitchFamily="2" charset="0"/>
                <a:cs typeface="Malgun Gothic Semilight" panose="020B0502040204020203" pitchFamily="34" charset="-128"/>
              </a:rPr>
              <a:t> </a:t>
            </a:r>
            <a:r>
              <a:rPr lang="et-EE" sz="3300" b="1" dirty="0" err="1">
                <a:solidFill>
                  <a:schemeClr val="bg1"/>
                </a:solidFill>
                <a:effectLst>
                  <a:outerShdw blurRad="38100" dist="38100" dir="2700000" algn="tl">
                    <a:srgbClr val="000000">
                      <a:alpha val="43137"/>
                    </a:srgbClr>
                  </a:outerShdw>
                </a:effectLst>
                <a:latin typeface="Roboto Condensed" panose="02000000000000000000" pitchFamily="2" charset="0"/>
                <a:ea typeface="Roboto Condensed" panose="02000000000000000000" pitchFamily="2" charset="0"/>
                <a:cs typeface="Malgun Gothic Semilight" panose="020B0502040204020203" pitchFamily="34" charset="-128"/>
              </a:rPr>
              <a:t>is</a:t>
            </a:r>
            <a:r>
              <a:rPr lang="et-EE" sz="3300" b="1" dirty="0">
                <a:solidFill>
                  <a:schemeClr val="bg1"/>
                </a:solidFill>
                <a:effectLst>
                  <a:outerShdw blurRad="38100" dist="38100" dir="2700000" algn="tl">
                    <a:srgbClr val="000000">
                      <a:alpha val="43137"/>
                    </a:srgbClr>
                  </a:outerShdw>
                </a:effectLst>
                <a:latin typeface="Roboto Condensed" panose="02000000000000000000" pitchFamily="2" charset="0"/>
                <a:ea typeface="Roboto Condensed" panose="02000000000000000000" pitchFamily="2" charset="0"/>
                <a:cs typeface="Malgun Gothic Semilight" panose="020B0502040204020203" pitchFamily="34" charset="-128"/>
              </a:rPr>
              <a:t> </a:t>
            </a:r>
            <a:r>
              <a:rPr lang="et-EE" sz="3300" b="1" dirty="0" err="1">
                <a:solidFill>
                  <a:schemeClr val="bg1"/>
                </a:solidFill>
                <a:effectLst>
                  <a:outerShdw blurRad="38100" dist="38100" dir="2700000" algn="tl">
                    <a:srgbClr val="000000">
                      <a:alpha val="43137"/>
                    </a:srgbClr>
                  </a:outerShdw>
                </a:effectLst>
                <a:latin typeface="Roboto Condensed" panose="02000000000000000000" pitchFamily="2" charset="0"/>
                <a:ea typeface="Roboto Condensed" panose="02000000000000000000" pitchFamily="2" charset="0"/>
                <a:cs typeface="Malgun Gothic Semilight" panose="020B0502040204020203" pitchFamily="34" charset="-128"/>
              </a:rPr>
              <a:t>best</a:t>
            </a:r>
            <a:r>
              <a:rPr lang="et-EE" sz="3300" b="1" dirty="0">
                <a:solidFill>
                  <a:schemeClr val="bg1"/>
                </a:solidFill>
                <a:effectLst>
                  <a:outerShdw blurRad="38100" dist="38100" dir="2700000" algn="tl">
                    <a:srgbClr val="000000">
                      <a:alpha val="43137"/>
                    </a:srgbClr>
                  </a:outerShdw>
                </a:effectLst>
                <a:latin typeface="Roboto Condensed" panose="02000000000000000000" pitchFamily="2" charset="0"/>
                <a:ea typeface="Roboto Condensed" panose="02000000000000000000" pitchFamily="2" charset="0"/>
                <a:cs typeface="Malgun Gothic Semilight" panose="020B0502040204020203" pitchFamily="34" charset="-128"/>
              </a:rPr>
              <a:t> </a:t>
            </a:r>
            <a:r>
              <a:rPr lang="et-EE" sz="3300" b="1" dirty="0" err="1">
                <a:solidFill>
                  <a:schemeClr val="bg1"/>
                </a:solidFill>
                <a:effectLst>
                  <a:outerShdw blurRad="38100" dist="38100" dir="2700000" algn="tl">
                    <a:srgbClr val="000000">
                      <a:alpha val="43137"/>
                    </a:srgbClr>
                  </a:outerShdw>
                </a:effectLst>
                <a:latin typeface="Roboto Condensed" panose="02000000000000000000" pitchFamily="2" charset="0"/>
                <a:ea typeface="Roboto Condensed" panose="02000000000000000000" pitchFamily="2" charset="0"/>
                <a:cs typeface="Malgun Gothic Semilight" panose="020B0502040204020203" pitchFamily="34" charset="-128"/>
              </a:rPr>
              <a:t>taken</a:t>
            </a:r>
            <a:r>
              <a:rPr lang="et-EE" sz="3300" b="1" dirty="0">
                <a:solidFill>
                  <a:schemeClr val="bg1"/>
                </a:solidFill>
                <a:effectLst>
                  <a:outerShdw blurRad="38100" dist="38100" dir="2700000" algn="tl">
                    <a:srgbClr val="000000">
                      <a:alpha val="43137"/>
                    </a:srgbClr>
                  </a:outerShdw>
                </a:effectLst>
                <a:latin typeface="Roboto Condensed" panose="02000000000000000000" pitchFamily="2" charset="0"/>
                <a:ea typeface="Roboto Condensed" panose="02000000000000000000" pitchFamily="2" charset="0"/>
                <a:cs typeface="Malgun Gothic Semilight" panose="020B0502040204020203" pitchFamily="34" charset="-128"/>
              </a:rPr>
              <a:t> </a:t>
            </a:r>
            <a:r>
              <a:rPr lang="et-EE" sz="3300" b="1" dirty="0" err="1">
                <a:solidFill>
                  <a:schemeClr val="bg1"/>
                </a:solidFill>
                <a:effectLst>
                  <a:outerShdw blurRad="38100" dist="38100" dir="2700000" algn="tl">
                    <a:srgbClr val="000000">
                      <a:alpha val="43137"/>
                    </a:srgbClr>
                  </a:outerShdw>
                </a:effectLst>
                <a:latin typeface="Roboto Condensed" panose="02000000000000000000" pitchFamily="2" charset="0"/>
                <a:ea typeface="Roboto Condensed" panose="02000000000000000000" pitchFamily="2" charset="0"/>
                <a:cs typeface="Malgun Gothic Semilight" panose="020B0502040204020203" pitchFamily="34" charset="-128"/>
              </a:rPr>
              <a:t>together</a:t>
            </a:r>
            <a:r>
              <a:rPr lang="et-EE" sz="3300" b="1" dirty="0">
                <a:solidFill>
                  <a:schemeClr val="bg1"/>
                </a:solidFill>
                <a:effectLst>
                  <a:outerShdw blurRad="38100" dist="38100" dir="2700000" algn="tl">
                    <a:srgbClr val="000000">
                      <a:alpha val="43137"/>
                    </a:srgbClr>
                  </a:outerShdw>
                </a:effectLst>
                <a:latin typeface="Roboto Condensed" panose="02000000000000000000" pitchFamily="2" charset="0"/>
                <a:ea typeface="Roboto Condensed" panose="02000000000000000000" pitchFamily="2" charset="0"/>
                <a:cs typeface="Malgun Gothic Semilight" panose="020B0502040204020203" pitchFamily="34" charset="-128"/>
              </a:rPr>
              <a:t>!</a:t>
            </a:r>
          </a:p>
        </p:txBody>
      </p:sp>
      <p:sp>
        <p:nvSpPr>
          <p:cNvPr id="4" name="Subtitle 2">
            <a:extLst>
              <a:ext uri="{FF2B5EF4-FFF2-40B4-BE49-F238E27FC236}">
                <a16:creationId xmlns:a16="http://schemas.microsoft.com/office/drawing/2014/main" id="{46D40F36-41EB-1E57-7981-0DF29ED41A12}"/>
              </a:ext>
            </a:extLst>
          </p:cNvPr>
          <p:cNvSpPr txBox="1">
            <a:spLocks/>
          </p:cNvSpPr>
          <p:nvPr/>
        </p:nvSpPr>
        <p:spPr>
          <a:xfrm>
            <a:off x="744236" y="1877200"/>
            <a:ext cx="10522226" cy="45163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445837">
              <a:lnSpc>
                <a:spcPct val="93000"/>
              </a:lnSpc>
              <a:spcBef>
                <a:spcPts val="496"/>
              </a:spcBef>
              <a:buClr>
                <a:prstClr val="white"/>
              </a:buClr>
              <a:tabLst>
                <a:tab pos="442686" algn="l"/>
                <a:tab pos="888521" algn="l"/>
                <a:tab pos="1334358" algn="l"/>
                <a:tab pos="1780194" algn="l"/>
                <a:tab pos="2226031" algn="l"/>
                <a:tab pos="2671867" algn="l"/>
                <a:tab pos="3117703" algn="l"/>
                <a:tab pos="3563539" algn="l"/>
                <a:tab pos="4009375" algn="l"/>
                <a:tab pos="4455212" algn="l"/>
                <a:tab pos="4901048" algn="l"/>
                <a:tab pos="5346884" algn="l"/>
                <a:tab pos="5792720" algn="l"/>
                <a:tab pos="6238556" algn="l"/>
                <a:tab pos="6684392" algn="l"/>
                <a:tab pos="7130229" algn="l"/>
                <a:tab pos="7576065" algn="l"/>
                <a:tab pos="8021901" algn="l"/>
                <a:tab pos="8467737" algn="l"/>
                <a:tab pos="8913573" algn="l"/>
              </a:tabLst>
              <a:defRPr/>
            </a:pPr>
            <a:endParaRPr kumimoji="0" lang="en-US" sz="2800"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42450757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499" t="818" b="15175"/>
          <a:stretch>
            <a:fillRect/>
          </a:stretch>
        </p:blipFill>
        <p:spPr>
          <a:xfrm>
            <a:off x="0" y="0"/>
            <a:ext cx="12192000" cy="6858000"/>
          </a:xfrm>
          <a:prstGeom prst="rect">
            <a:avLst/>
          </a:prstGeom>
        </p:spPr>
      </p:pic>
      <p:grpSp>
        <p:nvGrpSpPr>
          <p:cNvPr id="3" name="Group 3"/>
          <p:cNvGrpSpPr/>
          <p:nvPr/>
        </p:nvGrpSpPr>
        <p:grpSpPr>
          <a:xfrm>
            <a:off x="0" y="0"/>
            <a:ext cx="12192000" cy="6858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60000"/>
              </a:srgbClr>
            </a:solidFill>
          </p:spPr>
          <p:txBody>
            <a:bodyPr/>
            <a:lstStyle/>
            <a:p>
              <a:endParaRPr lang="et-EE" dirty="0"/>
            </a:p>
          </p:txBody>
        </p:sp>
        <p:sp>
          <p:nvSpPr>
            <p:cNvPr id="5" name="TextBox 5"/>
            <p:cNvSpPr txBox="1"/>
            <p:nvPr/>
          </p:nvSpPr>
          <p:spPr>
            <a:xfrm>
              <a:off x="0" y="-47625"/>
              <a:ext cx="812800" cy="860425"/>
            </a:xfrm>
            <a:prstGeom prst="rect">
              <a:avLst/>
            </a:prstGeom>
          </p:spPr>
          <p:txBody>
            <a:bodyPr lIns="33867" tIns="33867" rIns="33867" bIns="33867" rtlCol="0" anchor="ctr"/>
            <a:lstStyle/>
            <a:p>
              <a:pPr algn="ctr" defTabSz="609630">
                <a:lnSpc>
                  <a:spcPts val="1773"/>
                </a:lnSpc>
              </a:pPr>
              <a:endParaRPr sz="1200" dirty="0">
                <a:solidFill>
                  <a:prstClr val="black"/>
                </a:solidFill>
                <a:latin typeface="Calibri"/>
              </a:endParaRPr>
            </a:p>
          </p:txBody>
        </p:sp>
      </p:grpSp>
      <p:pic>
        <p:nvPicPr>
          <p:cNvPr id="13" name="Picture 12" descr="A group of people standing in a line">
            <a:extLst>
              <a:ext uri="{FF2B5EF4-FFF2-40B4-BE49-F238E27FC236}">
                <a16:creationId xmlns:a16="http://schemas.microsoft.com/office/drawing/2014/main" id="{DDD2D679-DFB9-7106-4BA9-052ADAFBDA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829" y="317898"/>
            <a:ext cx="8018128" cy="4764105"/>
          </a:xfrm>
          <a:prstGeom prst="rect">
            <a:avLst/>
          </a:prstGeom>
        </p:spPr>
      </p:pic>
      <p:pic>
        <p:nvPicPr>
          <p:cNvPr id="15" name="Picture 14" descr="A group of people standing in front of a tank">
            <a:extLst>
              <a:ext uri="{FF2B5EF4-FFF2-40B4-BE49-F238E27FC236}">
                <a16:creationId xmlns:a16="http://schemas.microsoft.com/office/drawing/2014/main" id="{290BF4AB-EB87-13EF-A29F-0153F55011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2621" y="968424"/>
            <a:ext cx="7822897" cy="5234871"/>
          </a:xfrm>
          <a:prstGeom prst="rect">
            <a:avLst/>
          </a:prstGeom>
        </p:spPr>
      </p:pic>
      <p:pic>
        <p:nvPicPr>
          <p:cNvPr id="11" name="Picture 10" descr="A large crowd of people holding flags">
            <a:extLst>
              <a:ext uri="{FF2B5EF4-FFF2-40B4-BE49-F238E27FC236}">
                <a16:creationId xmlns:a16="http://schemas.microsoft.com/office/drawing/2014/main" id="{FD3FD1AA-A32E-2BA0-AAA8-35F39EA5E6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92080" y="2205681"/>
            <a:ext cx="8872836" cy="4436418"/>
          </a:xfrm>
          <a:prstGeom prst="rect">
            <a:avLst/>
          </a:prstGeom>
        </p:spPr>
      </p:pic>
    </p:spTree>
    <p:extLst>
      <p:ext uri="{BB962C8B-B14F-4D97-AF65-F5344CB8AC3E}">
        <p14:creationId xmlns:p14="http://schemas.microsoft.com/office/powerpoint/2010/main" val="172589339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499" t="818" b="15175"/>
          <a:stretch>
            <a:fillRect/>
          </a:stretch>
        </p:blipFill>
        <p:spPr>
          <a:xfrm>
            <a:off x="0" y="0"/>
            <a:ext cx="12192000" cy="6858000"/>
          </a:xfrm>
          <a:prstGeom prst="rect">
            <a:avLst/>
          </a:prstGeom>
        </p:spPr>
      </p:pic>
      <p:grpSp>
        <p:nvGrpSpPr>
          <p:cNvPr id="3" name="Group 3"/>
          <p:cNvGrpSpPr/>
          <p:nvPr/>
        </p:nvGrpSpPr>
        <p:grpSpPr>
          <a:xfrm>
            <a:off x="0" y="0"/>
            <a:ext cx="12192000" cy="6858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60000"/>
              </a:srgbClr>
            </a:solidFill>
          </p:spPr>
          <p:txBody>
            <a:bodyPr/>
            <a:lstStyle/>
            <a:p>
              <a:endParaRPr lang="et-EE" dirty="0"/>
            </a:p>
          </p:txBody>
        </p:sp>
        <p:sp>
          <p:nvSpPr>
            <p:cNvPr id="5" name="TextBox 5"/>
            <p:cNvSpPr txBox="1"/>
            <p:nvPr/>
          </p:nvSpPr>
          <p:spPr>
            <a:xfrm>
              <a:off x="0" y="-47625"/>
              <a:ext cx="812800" cy="860425"/>
            </a:xfrm>
            <a:prstGeom prst="rect">
              <a:avLst/>
            </a:prstGeom>
          </p:spPr>
          <p:txBody>
            <a:bodyPr lIns="33867" tIns="33867" rIns="33867" bIns="33867" rtlCol="0" anchor="ctr"/>
            <a:lstStyle/>
            <a:p>
              <a:pPr algn="ctr" defTabSz="609630">
                <a:lnSpc>
                  <a:spcPts val="1773"/>
                </a:lnSpc>
              </a:pPr>
              <a:endParaRPr sz="1200" dirty="0">
                <a:solidFill>
                  <a:prstClr val="black"/>
                </a:solidFill>
                <a:latin typeface="Calibri"/>
              </a:endParaRPr>
            </a:p>
          </p:txBody>
        </p:sp>
      </p:grpSp>
      <p:pic>
        <p:nvPicPr>
          <p:cNvPr id="9" name="Picture 8" descr="A person and a child using a computer">
            <a:extLst>
              <a:ext uri="{FF2B5EF4-FFF2-40B4-BE49-F238E27FC236}">
                <a16:creationId xmlns:a16="http://schemas.microsoft.com/office/drawing/2014/main" id="{D133D8C5-F9DA-6610-4C5D-3DB56C21EA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850" y="249024"/>
            <a:ext cx="7139704" cy="4551577"/>
          </a:xfrm>
          <a:prstGeom prst="rect">
            <a:avLst/>
          </a:prstGeom>
        </p:spPr>
      </p:pic>
      <p:pic>
        <p:nvPicPr>
          <p:cNvPr id="7" name="Picture 6" descr="A black card reader with a cable">
            <a:extLst>
              <a:ext uri="{FF2B5EF4-FFF2-40B4-BE49-F238E27FC236}">
                <a16:creationId xmlns:a16="http://schemas.microsoft.com/office/drawing/2014/main" id="{2145279F-7872-7488-AAE8-6C3675EC0E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31962" y="571501"/>
            <a:ext cx="6350000" cy="5257800"/>
          </a:xfrm>
          <a:prstGeom prst="rect">
            <a:avLst/>
          </a:prstGeom>
        </p:spPr>
      </p:pic>
      <p:pic>
        <p:nvPicPr>
          <p:cNvPr id="10" name="Picture 9" descr="A hand holding a cell phone">
            <a:extLst>
              <a:ext uri="{FF2B5EF4-FFF2-40B4-BE49-F238E27FC236}">
                <a16:creationId xmlns:a16="http://schemas.microsoft.com/office/drawing/2014/main" id="{AC54C870-5A03-2DD7-9AB0-6E41C524F4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93981" y="0"/>
            <a:ext cx="5600700" cy="6858000"/>
          </a:xfrm>
          <a:prstGeom prst="rect">
            <a:avLst/>
          </a:prstGeom>
        </p:spPr>
      </p:pic>
    </p:spTree>
    <p:extLst>
      <p:ext uri="{BB962C8B-B14F-4D97-AF65-F5344CB8AC3E}">
        <p14:creationId xmlns:p14="http://schemas.microsoft.com/office/powerpoint/2010/main" val="387868591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B1D08F25-7A73-C94B-8D07-FD7847F5A3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7415161"/>
          </a:xfrm>
          <a:prstGeom prst="rect">
            <a:avLst/>
          </a:prstGeom>
        </p:spPr>
      </p:pic>
    </p:spTree>
    <p:extLst>
      <p:ext uri="{BB962C8B-B14F-4D97-AF65-F5344CB8AC3E}">
        <p14:creationId xmlns:p14="http://schemas.microsoft.com/office/powerpoint/2010/main" val="29159952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3"/>
          <a:srcRect t="13771" b="2114"/>
          <a:stretch/>
        </p:blipFill>
        <p:spPr>
          <a:xfrm>
            <a:off x="-181293" y="1"/>
            <a:ext cx="12373293" cy="6934199"/>
          </a:xfrm>
          <a:prstGeom prst="rect">
            <a:avLst/>
          </a:prstGeom>
        </p:spPr>
      </p:pic>
      <p:grpSp>
        <p:nvGrpSpPr>
          <p:cNvPr id="3" name="Group 3"/>
          <p:cNvGrpSpPr/>
          <p:nvPr/>
        </p:nvGrpSpPr>
        <p:grpSpPr>
          <a:xfrm>
            <a:off x="-186773" y="0"/>
            <a:ext cx="12384247" cy="71374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60000"/>
              </a:srgbClr>
            </a:solidFill>
          </p:spPr>
          <p:txBody>
            <a:bodyPr/>
            <a:lstStyle/>
            <a:p>
              <a:endParaRPr lang="et-EE"/>
            </a:p>
          </p:txBody>
        </p:sp>
        <p:sp>
          <p:nvSpPr>
            <p:cNvPr id="5" name="TextBox 5"/>
            <p:cNvSpPr txBox="1"/>
            <p:nvPr/>
          </p:nvSpPr>
          <p:spPr>
            <a:xfrm>
              <a:off x="0" y="-47625"/>
              <a:ext cx="812800" cy="860425"/>
            </a:xfrm>
            <a:prstGeom prst="rect">
              <a:avLst/>
            </a:prstGeom>
          </p:spPr>
          <p:txBody>
            <a:bodyPr lIns="33867" tIns="33867" rIns="33867" bIns="33867" rtlCol="0" anchor="ctr"/>
            <a:lstStyle/>
            <a:p>
              <a:pPr algn="ctr" defTabSz="609630">
                <a:lnSpc>
                  <a:spcPts val="1773"/>
                </a:lnSpc>
              </a:pPr>
              <a:endParaRPr sz="1200" dirty="0">
                <a:solidFill>
                  <a:prstClr val="black"/>
                </a:solidFill>
                <a:latin typeface="Calibri"/>
              </a:endParaRPr>
            </a:p>
          </p:txBody>
        </p:sp>
      </p:grpSp>
      <p:sp>
        <p:nvSpPr>
          <p:cNvPr id="16" name="Rectangle 15">
            <a:extLst>
              <a:ext uri="{FF2B5EF4-FFF2-40B4-BE49-F238E27FC236}">
                <a16:creationId xmlns:a16="http://schemas.microsoft.com/office/drawing/2014/main" id="{25253F65-C9C6-CFFB-5222-A4EFC81B6F91}"/>
              </a:ext>
            </a:extLst>
          </p:cNvPr>
          <p:cNvSpPr/>
          <p:nvPr/>
        </p:nvSpPr>
        <p:spPr>
          <a:xfrm>
            <a:off x="744236" y="407715"/>
            <a:ext cx="8633267" cy="600164"/>
          </a:xfrm>
          <a:prstGeom prst="rect">
            <a:avLst/>
          </a:prstGeom>
        </p:spPr>
        <p:txBody>
          <a:bodyPr wrap="square">
            <a:spAutoFit/>
          </a:bodyPr>
          <a:lstStyle/>
          <a:p>
            <a:pPr lvl="0"/>
            <a:r>
              <a:rPr lang="et-EE" sz="3300" b="1" dirty="0">
                <a:solidFill>
                  <a:prstClr val="white"/>
                </a:solidFill>
                <a:latin typeface="Roboto Condensed" panose="02000000000000000000" pitchFamily="2" charset="0"/>
                <a:ea typeface="Roboto Condensed" panose="02000000000000000000" pitchFamily="2" charset="0"/>
                <a:cs typeface="Malgun Gothic Semilight" panose="020B0502040204020203" pitchFamily="34" charset="-128"/>
              </a:rPr>
              <a:t>ETCB - </a:t>
            </a:r>
            <a:r>
              <a:rPr lang="et-EE" sz="3300" b="1" dirty="0" err="1">
                <a:solidFill>
                  <a:prstClr val="white"/>
                </a:solidFill>
                <a:latin typeface="Roboto Condensed" panose="02000000000000000000" pitchFamily="2" charset="0"/>
                <a:ea typeface="Roboto Condensed" panose="02000000000000000000" pitchFamily="2" charset="0"/>
                <a:cs typeface="Malgun Gothic Semilight" panose="020B0502040204020203" pitchFamily="34" charset="-128"/>
              </a:rPr>
              <a:t>From</a:t>
            </a:r>
            <a:r>
              <a:rPr lang="et-EE" sz="3300" b="1" dirty="0">
                <a:solidFill>
                  <a:prstClr val="white"/>
                </a:solidFill>
                <a:latin typeface="Roboto Condensed" panose="02000000000000000000" pitchFamily="2" charset="0"/>
                <a:ea typeface="Roboto Condensed" panose="02000000000000000000" pitchFamily="2" charset="0"/>
                <a:cs typeface="Malgun Gothic Semilight" panose="020B0502040204020203" pitchFamily="34" charset="-128"/>
              </a:rPr>
              <a:t> </a:t>
            </a:r>
            <a:r>
              <a:rPr lang="et-EE" sz="3300" b="1" dirty="0" err="1">
                <a:solidFill>
                  <a:prstClr val="white"/>
                </a:solidFill>
                <a:latin typeface="Roboto Condensed" panose="02000000000000000000" pitchFamily="2" charset="0"/>
                <a:ea typeface="Roboto Condensed" panose="02000000000000000000" pitchFamily="2" charset="0"/>
                <a:cs typeface="Malgun Gothic Semilight" panose="020B0502040204020203" pitchFamily="34" charset="-128"/>
              </a:rPr>
              <a:t>Paper</a:t>
            </a:r>
            <a:r>
              <a:rPr lang="et-EE" sz="3300" b="1" dirty="0">
                <a:solidFill>
                  <a:prstClr val="white"/>
                </a:solidFill>
                <a:latin typeface="Roboto Condensed" panose="02000000000000000000" pitchFamily="2" charset="0"/>
                <a:ea typeface="Roboto Condensed" panose="02000000000000000000" pitchFamily="2" charset="0"/>
                <a:cs typeface="Malgun Gothic Semilight" panose="020B0502040204020203" pitchFamily="34" charset="-128"/>
              </a:rPr>
              <a:t> </a:t>
            </a:r>
            <a:r>
              <a:rPr lang="et-EE" sz="3300" b="1" dirty="0" err="1">
                <a:solidFill>
                  <a:prstClr val="white"/>
                </a:solidFill>
                <a:latin typeface="Roboto Condensed" panose="02000000000000000000" pitchFamily="2" charset="0"/>
                <a:ea typeface="Roboto Condensed" panose="02000000000000000000" pitchFamily="2" charset="0"/>
                <a:cs typeface="Malgun Gothic Semilight" panose="020B0502040204020203" pitchFamily="34" charset="-128"/>
              </a:rPr>
              <a:t>to</a:t>
            </a:r>
            <a:r>
              <a:rPr lang="et-EE" sz="3300" b="1" dirty="0">
                <a:solidFill>
                  <a:prstClr val="white"/>
                </a:solidFill>
                <a:latin typeface="Roboto Condensed" panose="02000000000000000000" pitchFamily="2" charset="0"/>
                <a:ea typeface="Roboto Condensed" panose="02000000000000000000" pitchFamily="2" charset="0"/>
                <a:cs typeface="Malgun Gothic Semilight" panose="020B0502040204020203" pitchFamily="34" charset="-128"/>
              </a:rPr>
              <a:t> Digital</a:t>
            </a:r>
          </a:p>
        </p:txBody>
      </p:sp>
      <p:sp>
        <p:nvSpPr>
          <p:cNvPr id="6" name="Subtitle 2">
            <a:extLst>
              <a:ext uri="{FF2B5EF4-FFF2-40B4-BE49-F238E27FC236}">
                <a16:creationId xmlns:a16="http://schemas.microsoft.com/office/drawing/2014/main" id="{0F7C9B46-D5FC-B1E6-389A-C33D290853F5}"/>
              </a:ext>
            </a:extLst>
          </p:cNvPr>
          <p:cNvSpPr txBox="1">
            <a:spLocks/>
          </p:cNvSpPr>
          <p:nvPr/>
        </p:nvSpPr>
        <p:spPr>
          <a:xfrm>
            <a:off x="744236" y="1963281"/>
            <a:ext cx="10522226" cy="45163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445837">
              <a:lnSpc>
                <a:spcPct val="150000"/>
              </a:lnSpc>
              <a:spcBef>
                <a:spcPts val="496"/>
              </a:spcBef>
              <a:buClr>
                <a:prstClr val="white"/>
              </a:buClr>
              <a:tabLst>
                <a:tab pos="442686" algn="l"/>
                <a:tab pos="888521" algn="l"/>
                <a:tab pos="1334358" algn="l"/>
                <a:tab pos="1780194" algn="l"/>
                <a:tab pos="2226031" algn="l"/>
                <a:tab pos="2671867" algn="l"/>
                <a:tab pos="3117703" algn="l"/>
                <a:tab pos="3563539" algn="l"/>
                <a:tab pos="4009375" algn="l"/>
                <a:tab pos="4455212" algn="l"/>
                <a:tab pos="4901048" algn="l"/>
                <a:tab pos="5346884" algn="l"/>
                <a:tab pos="5792720" algn="l"/>
                <a:tab pos="6238556" algn="l"/>
                <a:tab pos="6684392" algn="l"/>
                <a:tab pos="7130229" algn="l"/>
                <a:tab pos="7576065" algn="l"/>
                <a:tab pos="8021901" algn="l"/>
                <a:tab pos="8467737" algn="l"/>
                <a:tab pos="8913573" algn="l"/>
              </a:tabLst>
              <a:defRPr/>
            </a:pPr>
            <a:r>
              <a:rPr kumimoji="0" lang="et-EE" sz="2800" b="0" i="0" u="none" strike="noStrike" kern="1200" cap="none" spc="0" normalizeH="0" baseline="0" noProof="0" dirty="0" err="1">
                <a:ln>
                  <a:noFill/>
                </a:ln>
                <a:solidFill>
                  <a:prstClr val="white"/>
                </a:solidFill>
                <a:effectLst/>
                <a:uLnTx/>
                <a:uFillTx/>
                <a:latin typeface="Roboto Condensed" panose="02000000000000000000" pitchFamily="2" charset="0"/>
                <a:ea typeface="Roboto Condensed" panose="02000000000000000000" pitchFamily="2" charset="0"/>
              </a:rPr>
              <a:t>Typing</a:t>
            </a:r>
            <a:r>
              <a:rPr kumimoji="0" lang="et-EE" sz="2800"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rPr>
              <a:t> in </a:t>
            </a:r>
            <a:r>
              <a:rPr kumimoji="0" lang="et-EE" sz="2800" b="0" i="0" u="none" strike="noStrike" kern="1200" cap="none" spc="0" normalizeH="0" baseline="0" noProof="0" dirty="0" err="1">
                <a:ln>
                  <a:noFill/>
                </a:ln>
                <a:solidFill>
                  <a:prstClr val="white"/>
                </a:solidFill>
                <a:effectLst/>
                <a:uLnTx/>
                <a:uFillTx/>
                <a:latin typeface="Roboto Condensed" panose="02000000000000000000" pitchFamily="2" charset="0"/>
                <a:ea typeface="Roboto Condensed" panose="02000000000000000000" pitchFamily="2" charset="0"/>
              </a:rPr>
              <a:t>hand-filled</a:t>
            </a:r>
            <a:r>
              <a:rPr kumimoji="0" lang="et-EE" sz="2800"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rPr>
              <a:t> </a:t>
            </a:r>
            <a:r>
              <a:rPr kumimoji="0" lang="et-EE" sz="2800" b="0" i="0" u="none" strike="noStrike" kern="1200" cap="none" spc="0" normalizeH="0" baseline="0" noProof="0" dirty="0" err="1">
                <a:ln>
                  <a:noFill/>
                </a:ln>
                <a:solidFill>
                  <a:prstClr val="white"/>
                </a:solidFill>
                <a:effectLst/>
                <a:uLnTx/>
                <a:uFillTx/>
                <a:latin typeface="Roboto Condensed" panose="02000000000000000000" pitchFamily="2" charset="0"/>
                <a:ea typeface="Roboto Condensed" panose="02000000000000000000" pitchFamily="2" charset="0"/>
              </a:rPr>
              <a:t>forms</a:t>
            </a:r>
            <a:endParaRPr kumimoji="0" lang="en-US" sz="2800"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endParaRPr>
          </a:p>
          <a:p>
            <a:pPr defTabSz="445837">
              <a:lnSpc>
                <a:spcPct val="150000"/>
              </a:lnSpc>
              <a:spcBef>
                <a:spcPts val="496"/>
              </a:spcBef>
              <a:buClr>
                <a:prstClr val="white"/>
              </a:buClr>
              <a:tabLst>
                <a:tab pos="442686" algn="l"/>
                <a:tab pos="888521" algn="l"/>
                <a:tab pos="1334358" algn="l"/>
                <a:tab pos="1780194" algn="l"/>
                <a:tab pos="2226031" algn="l"/>
                <a:tab pos="2671867" algn="l"/>
                <a:tab pos="3117703" algn="l"/>
                <a:tab pos="3563539" algn="l"/>
                <a:tab pos="4009375" algn="l"/>
                <a:tab pos="4455212" algn="l"/>
                <a:tab pos="4901048" algn="l"/>
                <a:tab pos="5346884" algn="l"/>
                <a:tab pos="5792720" algn="l"/>
                <a:tab pos="6238556" algn="l"/>
                <a:tab pos="6684392" algn="l"/>
                <a:tab pos="7130229" algn="l"/>
                <a:tab pos="7576065" algn="l"/>
                <a:tab pos="8021901" algn="l"/>
                <a:tab pos="8467737" algn="l"/>
                <a:tab pos="8913573" algn="l"/>
              </a:tabLst>
              <a:defRPr/>
            </a:pPr>
            <a:r>
              <a:rPr kumimoji="0" lang="et-EE" sz="2800"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rPr>
              <a:t>15 </a:t>
            </a:r>
            <a:r>
              <a:rPr kumimoji="0" lang="et-EE" sz="2800" b="0" i="0" u="none" strike="noStrike" kern="1200" cap="none" spc="0" normalizeH="0" baseline="0" noProof="0" dirty="0" err="1">
                <a:ln>
                  <a:noFill/>
                </a:ln>
                <a:solidFill>
                  <a:prstClr val="white"/>
                </a:solidFill>
                <a:effectLst/>
                <a:uLnTx/>
                <a:uFillTx/>
                <a:latin typeface="Roboto Condensed" panose="02000000000000000000" pitchFamily="2" charset="0"/>
                <a:ea typeface="Roboto Condensed" panose="02000000000000000000" pitchFamily="2" charset="0"/>
              </a:rPr>
              <a:t>button</a:t>
            </a:r>
            <a:r>
              <a:rPr kumimoji="0" lang="et-EE" sz="2800"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rPr>
              <a:t> </a:t>
            </a:r>
            <a:r>
              <a:rPr kumimoji="0" lang="et-EE" sz="2800" b="0" i="0" u="none" strike="noStrike" kern="1200" cap="none" spc="0" normalizeH="0" baseline="0" noProof="0" dirty="0" err="1">
                <a:ln>
                  <a:noFill/>
                </a:ln>
                <a:solidFill>
                  <a:prstClr val="white"/>
                </a:solidFill>
                <a:effectLst/>
                <a:uLnTx/>
                <a:uFillTx/>
                <a:latin typeface="Roboto Condensed" panose="02000000000000000000" pitchFamily="2" charset="0"/>
                <a:ea typeface="Roboto Condensed" panose="02000000000000000000" pitchFamily="2" charset="0"/>
              </a:rPr>
              <a:t>clicks</a:t>
            </a:r>
            <a:r>
              <a:rPr kumimoji="0" lang="et-EE" sz="2800"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rPr>
              <a:t> </a:t>
            </a:r>
            <a:r>
              <a:rPr kumimoji="0" lang="et-EE" sz="2800" b="0" i="0" u="none" strike="noStrike" kern="1200" cap="none" spc="0" normalizeH="0" baseline="0" noProof="0" dirty="0" err="1">
                <a:ln>
                  <a:noFill/>
                </a:ln>
                <a:solidFill>
                  <a:prstClr val="white"/>
                </a:solidFill>
                <a:effectLst/>
                <a:uLnTx/>
                <a:uFillTx/>
                <a:latin typeface="Roboto Condensed" panose="02000000000000000000" pitchFamily="2" charset="0"/>
                <a:ea typeface="Roboto Condensed" panose="02000000000000000000" pitchFamily="2" charset="0"/>
              </a:rPr>
              <a:t>to</a:t>
            </a:r>
            <a:r>
              <a:rPr kumimoji="0" lang="et-EE" sz="2800"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rPr>
              <a:t> </a:t>
            </a:r>
            <a:r>
              <a:rPr kumimoji="0" lang="et-EE" sz="2800" b="0" i="0" u="none" strike="noStrike" kern="1200" cap="none" spc="0" normalizeH="0" baseline="0" noProof="0" dirty="0" err="1">
                <a:ln>
                  <a:noFill/>
                </a:ln>
                <a:solidFill>
                  <a:prstClr val="white"/>
                </a:solidFill>
                <a:effectLst/>
                <a:uLnTx/>
                <a:uFillTx/>
                <a:latin typeface="Roboto Condensed" panose="02000000000000000000" pitchFamily="2" charset="0"/>
                <a:ea typeface="Roboto Condensed" panose="02000000000000000000" pitchFamily="2" charset="0"/>
              </a:rPr>
              <a:t>submit</a:t>
            </a:r>
            <a:r>
              <a:rPr kumimoji="0" lang="et-EE" sz="2800"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rPr>
              <a:t> a </a:t>
            </a:r>
            <a:r>
              <a:rPr kumimoji="0" lang="et-EE" sz="2800" b="0" i="0" u="none" strike="noStrike" kern="1200" cap="none" spc="0" normalizeH="0" baseline="0" noProof="0" dirty="0" err="1">
                <a:ln>
                  <a:noFill/>
                </a:ln>
                <a:solidFill>
                  <a:prstClr val="white"/>
                </a:solidFill>
                <a:effectLst/>
                <a:uLnTx/>
                <a:uFillTx/>
                <a:latin typeface="Roboto Condensed" panose="02000000000000000000" pitchFamily="2" charset="0"/>
                <a:ea typeface="Roboto Condensed" panose="02000000000000000000" pitchFamily="2" charset="0"/>
              </a:rPr>
              <a:t>declaration</a:t>
            </a:r>
            <a:endParaRPr kumimoji="0" lang="et-EE" sz="2800"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endParaRPr>
          </a:p>
          <a:p>
            <a:pPr defTabSz="445837">
              <a:lnSpc>
                <a:spcPct val="150000"/>
              </a:lnSpc>
              <a:spcBef>
                <a:spcPts val="496"/>
              </a:spcBef>
              <a:buClr>
                <a:prstClr val="white"/>
              </a:buClr>
              <a:tabLst>
                <a:tab pos="442686" algn="l"/>
                <a:tab pos="888521" algn="l"/>
                <a:tab pos="1334358" algn="l"/>
                <a:tab pos="1780194" algn="l"/>
                <a:tab pos="2226031" algn="l"/>
                <a:tab pos="2671867" algn="l"/>
                <a:tab pos="3117703" algn="l"/>
                <a:tab pos="3563539" algn="l"/>
                <a:tab pos="4009375" algn="l"/>
                <a:tab pos="4455212" algn="l"/>
                <a:tab pos="4901048" algn="l"/>
                <a:tab pos="5346884" algn="l"/>
                <a:tab pos="5792720" algn="l"/>
                <a:tab pos="6238556" algn="l"/>
                <a:tab pos="6684392" algn="l"/>
                <a:tab pos="7130229" algn="l"/>
                <a:tab pos="7576065" algn="l"/>
                <a:tab pos="8021901" algn="l"/>
                <a:tab pos="8467737" algn="l"/>
                <a:tab pos="8913573" algn="l"/>
              </a:tabLst>
              <a:defRPr/>
            </a:pPr>
            <a:r>
              <a:rPr kumimoji="0" lang="et-EE" sz="2800" b="0" i="0" u="none" strike="noStrike" kern="1200" cap="none" spc="0" normalizeH="0" baseline="0" noProof="0" dirty="0" err="1">
                <a:ln>
                  <a:noFill/>
                </a:ln>
                <a:solidFill>
                  <a:prstClr val="white"/>
                </a:solidFill>
                <a:effectLst/>
                <a:uLnTx/>
                <a:uFillTx/>
                <a:latin typeface="Roboto Condensed" panose="02000000000000000000" pitchFamily="2" charset="0"/>
                <a:ea typeface="Roboto Condensed" panose="02000000000000000000" pitchFamily="2" charset="0"/>
              </a:rPr>
              <a:t>Reduced</a:t>
            </a:r>
            <a:r>
              <a:rPr kumimoji="0" lang="et-EE" sz="2800"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rPr>
              <a:t> </a:t>
            </a:r>
            <a:r>
              <a:rPr kumimoji="0" lang="en-US" sz="2800"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rPr>
              <a:t>to 5</a:t>
            </a:r>
            <a:r>
              <a:rPr kumimoji="0" lang="et-EE" sz="2800"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rPr>
              <a:t> </a:t>
            </a:r>
            <a:r>
              <a:rPr kumimoji="0" lang="et-EE" sz="2800" b="0" i="0" u="none" strike="noStrike" kern="1200" cap="none" spc="0" normalizeH="0" baseline="0" noProof="0" dirty="0" err="1">
                <a:ln>
                  <a:noFill/>
                </a:ln>
                <a:solidFill>
                  <a:prstClr val="white"/>
                </a:solidFill>
                <a:effectLst/>
                <a:uLnTx/>
                <a:uFillTx/>
                <a:latin typeface="Roboto Condensed" panose="02000000000000000000" pitchFamily="2" charset="0"/>
                <a:ea typeface="Roboto Condensed" panose="02000000000000000000" pitchFamily="2" charset="0"/>
              </a:rPr>
              <a:t>clicks</a:t>
            </a:r>
            <a:endParaRPr kumimoji="0" lang="en-US" sz="2800"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15572"/>
          <a:stretch>
            <a:fillRect/>
          </a:stretch>
        </p:blipFill>
        <p:spPr>
          <a:xfrm>
            <a:off x="1588" y="893"/>
            <a:ext cx="12188825" cy="6856214"/>
          </a:xfrm>
          <a:prstGeom prst="rect">
            <a:avLst/>
          </a:prstGeom>
        </p:spPr>
      </p:pic>
      <p:sp>
        <p:nvSpPr>
          <p:cNvPr id="8" name="Freeform 4">
            <a:extLst>
              <a:ext uri="{FF2B5EF4-FFF2-40B4-BE49-F238E27FC236}">
                <a16:creationId xmlns:a16="http://schemas.microsoft.com/office/drawing/2014/main" id="{C098C7E6-7ABC-4A4F-D3DE-1C11FEEFC106}"/>
              </a:ext>
            </a:extLst>
          </p:cNvPr>
          <p:cNvSpPr>
            <a:spLocks noGrp="1" noRot="1" noMove="1" noResize="1" noEditPoints="1" noAdjustHandles="1" noChangeArrowheads="1" noChangeShapeType="1"/>
          </p:cNvSpPr>
          <p:nvPr/>
        </p:nvSpPr>
        <p:spPr>
          <a:xfrm>
            <a:off x="0" y="-160092"/>
            <a:ext cx="12188825" cy="7178184"/>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40000"/>
            </a:srgbClr>
          </a:solidFill>
        </p:spPr>
        <p:txBody>
          <a:bodyPr/>
          <a:lstStyle/>
          <a:p>
            <a:pPr defTabSz="914172">
              <a:defRPr/>
            </a:pPr>
            <a:endParaRPr lang="et-EE" dirty="0">
              <a:solidFill>
                <a:prstClr val="black"/>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endParaRPr>
          </a:p>
        </p:txBody>
      </p:sp>
      <p:sp>
        <p:nvSpPr>
          <p:cNvPr id="3" name="Subtitle 2">
            <a:extLst>
              <a:ext uri="{FF2B5EF4-FFF2-40B4-BE49-F238E27FC236}">
                <a16:creationId xmlns:a16="http://schemas.microsoft.com/office/drawing/2014/main" id="{984A7F86-0E92-1A28-2863-C39BECC2CE78}"/>
              </a:ext>
            </a:extLst>
          </p:cNvPr>
          <p:cNvSpPr txBox="1">
            <a:spLocks/>
          </p:cNvSpPr>
          <p:nvPr/>
        </p:nvSpPr>
        <p:spPr>
          <a:xfrm>
            <a:off x="744236" y="1933890"/>
            <a:ext cx="10522226" cy="45163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445837">
              <a:lnSpc>
                <a:spcPct val="150000"/>
              </a:lnSpc>
              <a:spcBef>
                <a:spcPts val="496"/>
              </a:spcBef>
              <a:buClr>
                <a:prstClr val="white"/>
              </a:buClr>
              <a:tabLst>
                <a:tab pos="442686" algn="l"/>
                <a:tab pos="888521" algn="l"/>
                <a:tab pos="1334358" algn="l"/>
                <a:tab pos="1780194" algn="l"/>
                <a:tab pos="2226031" algn="l"/>
                <a:tab pos="2671867" algn="l"/>
                <a:tab pos="3117703" algn="l"/>
                <a:tab pos="3563539" algn="l"/>
                <a:tab pos="4009375" algn="l"/>
                <a:tab pos="4455212" algn="l"/>
                <a:tab pos="4901048" algn="l"/>
                <a:tab pos="5346884" algn="l"/>
                <a:tab pos="5792720" algn="l"/>
                <a:tab pos="6238556" algn="l"/>
                <a:tab pos="6684392" algn="l"/>
                <a:tab pos="7130229" algn="l"/>
                <a:tab pos="7576065" algn="l"/>
                <a:tab pos="8021901" algn="l"/>
                <a:tab pos="8467737" algn="l"/>
                <a:tab pos="8913573" algn="l"/>
              </a:tabLst>
              <a:defRPr/>
            </a:pPr>
            <a:r>
              <a:rPr kumimoji="0" lang="et-EE" sz="2800"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rPr>
              <a:t>P</a:t>
            </a:r>
            <a:r>
              <a:rPr kumimoji="0" lang="en-US" sz="2800"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rPr>
              <a:t>re</a:t>
            </a:r>
            <a:r>
              <a:rPr kumimoji="0" lang="et-EE" sz="2800"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rPr>
              <a:t>-</a:t>
            </a:r>
            <a:r>
              <a:rPr kumimoji="0" lang="en-US" sz="2800"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rPr>
              <a:t>filled forms</a:t>
            </a:r>
          </a:p>
          <a:p>
            <a:pPr defTabSz="445837">
              <a:lnSpc>
                <a:spcPct val="150000"/>
              </a:lnSpc>
              <a:spcBef>
                <a:spcPts val="496"/>
              </a:spcBef>
              <a:buClr>
                <a:prstClr val="white"/>
              </a:buClr>
              <a:tabLst>
                <a:tab pos="442686" algn="l"/>
                <a:tab pos="888521" algn="l"/>
                <a:tab pos="1334358" algn="l"/>
                <a:tab pos="1780194" algn="l"/>
                <a:tab pos="2226031" algn="l"/>
                <a:tab pos="2671867" algn="l"/>
                <a:tab pos="3117703" algn="l"/>
                <a:tab pos="3563539" algn="l"/>
                <a:tab pos="4009375" algn="l"/>
                <a:tab pos="4455212" algn="l"/>
                <a:tab pos="4901048" algn="l"/>
                <a:tab pos="5346884" algn="l"/>
                <a:tab pos="5792720" algn="l"/>
                <a:tab pos="6238556" algn="l"/>
                <a:tab pos="6684392" algn="l"/>
                <a:tab pos="7130229" algn="l"/>
                <a:tab pos="7576065" algn="l"/>
                <a:tab pos="8021901" algn="l"/>
                <a:tab pos="8467737" algn="l"/>
                <a:tab pos="8913573" algn="l"/>
              </a:tabLst>
              <a:defRPr/>
            </a:pPr>
            <a:r>
              <a:rPr kumimoji="0" lang="en-US" sz="2800"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rPr>
              <a:t>One click</a:t>
            </a:r>
          </a:p>
          <a:p>
            <a:pPr defTabSz="445837">
              <a:lnSpc>
                <a:spcPct val="150000"/>
              </a:lnSpc>
              <a:spcBef>
                <a:spcPts val="496"/>
              </a:spcBef>
              <a:buClr>
                <a:prstClr val="white"/>
              </a:buClr>
              <a:tabLst>
                <a:tab pos="442686" algn="l"/>
                <a:tab pos="888521" algn="l"/>
                <a:tab pos="1334358" algn="l"/>
                <a:tab pos="1780194" algn="l"/>
                <a:tab pos="2226031" algn="l"/>
                <a:tab pos="2671867" algn="l"/>
                <a:tab pos="3117703" algn="l"/>
                <a:tab pos="3563539" algn="l"/>
                <a:tab pos="4009375" algn="l"/>
                <a:tab pos="4455212" algn="l"/>
                <a:tab pos="4901048" algn="l"/>
                <a:tab pos="5346884" algn="l"/>
                <a:tab pos="5792720" algn="l"/>
                <a:tab pos="6238556" algn="l"/>
                <a:tab pos="6684392" algn="l"/>
                <a:tab pos="7130229" algn="l"/>
                <a:tab pos="7576065" algn="l"/>
                <a:tab pos="8021901" algn="l"/>
                <a:tab pos="8467737" algn="l"/>
                <a:tab pos="8913573" algn="l"/>
              </a:tabLst>
              <a:defRPr/>
            </a:pPr>
            <a:r>
              <a:rPr kumimoji="0" lang="en-US" sz="2800"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rPr>
              <a:t>Able to do it from phone</a:t>
            </a:r>
            <a:endParaRPr kumimoji="0" lang="et-EE" sz="2800"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endParaRPr>
          </a:p>
          <a:p>
            <a:pPr defTabSz="445837">
              <a:lnSpc>
                <a:spcPct val="150000"/>
              </a:lnSpc>
              <a:spcBef>
                <a:spcPts val="496"/>
              </a:spcBef>
              <a:buClr>
                <a:prstClr val="white"/>
              </a:buClr>
              <a:tabLst>
                <a:tab pos="442686" algn="l"/>
                <a:tab pos="888521" algn="l"/>
                <a:tab pos="1334358" algn="l"/>
                <a:tab pos="1780194" algn="l"/>
                <a:tab pos="2226031" algn="l"/>
                <a:tab pos="2671867" algn="l"/>
                <a:tab pos="3117703" algn="l"/>
                <a:tab pos="3563539" algn="l"/>
                <a:tab pos="4009375" algn="l"/>
                <a:tab pos="4455212" algn="l"/>
                <a:tab pos="4901048" algn="l"/>
                <a:tab pos="5346884" algn="l"/>
                <a:tab pos="5792720" algn="l"/>
                <a:tab pos="6238556" algn="l"/>
                <a:tab pos="6684392" algn="l"/>
                <a:tab pos="7130229" algn="l"/>
                <a:tab pos="7576065" algn="l"/>
                <a:tab pos="8021901" algn="l"/>
                <a:tab pos="8467737" algn="l"/>
                <a:tab pos="8913573" algn="l"/>
              </a:tabLst>
              <a:defRPr/>
            </a:pPr>
            <a:r>
              <a:rPr lang="et-EE" dirty="0" err="1">
                <a:solidFill>
                  <a:prstClr val="white"/>
                </a:solidFill>
                <a:latin typeface="Roboto Condensed" panose="02000000000000000000" pitchFamily="2" charset="0"/>
                <a:ea typeface="Roboto Condensed" panose="02000000000000000000" pitchFamily="2" charset="0"/>
              </a:rPr>
              <a:t>Fully</a:t>
            </a:r>
            <a:r>
              <a:rPr lang="et-EE" dirty="0">
                <a:solidFill>
                  <a:prstClr val="white"/>
                </a:solidFill>
                <a:latin typeface="Roboto Condensed" panose="02000000000000000000" pitchFamily="2" charset="0"/>
                <a:ea typeface="Roboto Condensed" panose="02000000000000000000" pitchFamily="2" charset="0"/>
              </a:rPr>
              <a:t> automated</a:t>
            </a:r>
            <a:endParaRPr kumimoji="0" lang="en-US" sz="2800"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endParaRPr>
          </a:p>
        </p:txBody>
      </p:sp>
      <p:sp>
        <p:nvSpPr>
          <p:cNvPr id="4" name="Rectangle 3">
            <a:extLst>
              <a:ext uri="{FF2B5EF4-FFF2-40B4-BE49-F238E27FC236}">
                <a16:creationId xmlns:a16="http://schemas.microsoft.com/office/drawing/2014/main" id="{46CCBE6C-EE79-9CEE-752F-51E286226DAF}"/>
              </a:ext>
            </a:extLst>
          </p:cNvPr>
          <p:cNvSpPr/>
          <p:nvPr/>
        </p:nvSpPr>
        <p:spPr>
          <a:xfrm>
            <a:off x="744236" y="407715"/>
            <a:ext cx="8633267" cy="600164"/>
          </a:xfrm>
          <a:prstGeom prst="rect">
            <a:avLst/>
          </a:prstGeom>
        </p:spPr>
        <p:txBody>
          <a:bodyPr wrap="square">
            <a:spAutoFit/>
          </a:bodyPr>
          <a:lstStyle/>
          <a:p>
            <a:pPr lvl="0"/>
            <a:r>
              <a:rPr lang="et-EE" sz="3300" b="1" dirty="0">
                <a:solidFill>
                  <a:prstClr val="white"/>
                </a:solidFill>
                <a:latin typeface="Roboto Condensed" panose="02000000000000000000" pitchFamily="2" charset="0"/>
                <a:ea typeface="Roboto Condensed" panose="02000000000000000000" pitchFamily="2" charset="0"/>
                <a:cs typeface="Malgun Gothic Semilight" panose="020B0502040204020203" pitchFamily="34" charset="-128"/>
              </a:rPr>
              <a:t>ETCB - </a:t>
            </a:r>
            <a:r>
              <a:rPr lang="et-EE" sz="3300" b="1" dirty="0" err="1">
                <a:solidFill>
                  <a:prstClr val="white"/>
                </a:solidFill>
                <a:latin typeface="Roboto Condensed" panose="02000000000000000000" pitchFamily="2" charset="0"/>
                <a:ea typeface="Roboto Condensed" panose="02000000000000000000" pitchFamily="2" charset="0"/>
                <a:cs typeface="Malgun Gothic Semilight" panose="020B0502040204020203" pitchFamily="34" charset="-128"/>
              </a:rPr>
              <a:t>From</a:t>
            </a:r>
            <a:r>
              <a:rPr lang="et-EE" sz="3300" b="1" dirty="0">
                <a:solidFill>
                  <a:prstClr val="white"/>
                </a:solidFill>
                <a:latin typeface="Roboto Condensed" panose="02000000000000000000" pitchFamily="2" charset="0"/>
                <a:ea typeface="Roboto Condensed" panose="02000000000000000000" pitchFamily="2" charset="0"/>
                <a:cs typeface="Malgun Gothic Semilight" panose="020B0502040204020203" pitchFamily="34" charset="-128"/>
              </a:rPr>
              <a:t> </a:t>
            </a:r>
            <a:r>
              <a:rPr lang="et-EE" sz="3300" b="1" dirty="0" err="1">
                <a:solidFill>
                  <a:prstClr val="white"/>
                </a:solidFill>
                <a:latin typeface="Roboto Condensed" panose="02000000000000000000" pitchFamily="2" charset="0"/>
                <a:ea typeface="Roboto Condensed" panose="02000000000000000000" pitchFamily="2" charset="0"/>
                <a:cs typeface="Malgun Gothic Semilight" panose="020B0502040204020203" pitchFamily="34" charset="-128"/>
              </a:rPr>
              <a:t>Paper</a:t>
            </a:r>
            <a:r>
              <a:rPr lang="et-EE" sz="3300" b="1" dirty="0">
                <a:solidFill>
                  <a:prstClr val="white"/>
                </a:solidFill>
                <a:latin typeface="Roboto Condensed" panose="02000000000000000000" pitchFamily="2" charset="0"/>
                <a:ea typeface="Roboto Condensed" panose="02000000000000000000" pitchFamily="2" charset="0"/>
                <a:cs typeface="Malgun Gothic Semilight" panose="020B0502040204020203" pitchFamily="34" charset="-128"/>
              </a:rPr>
              <a:t> </a:t>
            </a:r>
            <a:r>
              <a:rPr lang="et-EE" sz="3300" b="1" dirty="0" err="1">
                <a:solidFill>
                  <a:prstClr val="white"/>
                </a:solidFill>
                <a:latin typeface="Roboto Condensed" panose="02000000000000000000" pitchFamily="2" charset="0"/>
                <a:ea typeface="Roboto Condensed" panose="02000000000000000000" pitchFamily="2" charset="0"/>
                <a:cs typeface="Malgun Gothic Semilight" panose="020B0502040204020203" pitchFamily="34" charset="-128"/>
              </a:rPr>
              <a:t>to</a:t>
            </a:r>
            <a:r>
              <a:rPr lang="et-EE" sz="3300" b="1" dirty="0">
                <a:solidFill>
                  <a:prstClr val="white"/>
                </a:solidFill>
                <a:latin typeface="Roboto Condensed" panose="02000000000000000000" pitchFamily="2" charset="0"/>
                <a:ea typeface="Roboto Condensed" panose="02000000000000000000" pitchFamily="2" charset="0"/>
                <a:cs typeface="Malgun Gothic Semilight" panose="020B0502040204020203" pitchFamily="34" charset="-128"/>
              </a:rPr>
              <a:t> Digital</a:t>
            </a:r>
          </a:p>
        </p:txBody>
      </p:sp>
    </p:spTree>
    <p:extLst>
      <p:ext uri="{BB962C8B-B14F-4D97-AF65-F5344CB8AC3E}">
        <p14:creationId xmlns:p14="http://schemas.microsoft.com/office/powerpoint/2010/main" val="3799311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D3455C-CC93-40B7-810A-2FD3F67FB7F7}" type="slidenum">
              <a:rPr kumimoji="0" lang="et-EE" sz="1200" b="0" i="0" u="none" strike="noStrike" kern="1200" cap="none" spc="0" normalizeH="0" baseline="0" noProof="0" smtClean="0">
                <a:ln>
                  <a:noFill/>
                </a:ln>
                <a:solidFill>
                  <a:prstClr val="black">
                    <a:lumMod val="65000"/>
                    <a:lumOff val="35000"/>
                  </a:prstClr>
                </a:solidFill>
                <a:effectLst/>
                <a:uLnTx/>
                <a:uFillTx/>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t-EE" sz="1200" b="0" i="0" u="none" strike="noStrike" kern="1200" cap="none" spc="0" normalizeH="0" baseline="0" noProof="0" dirty="0">
              <a:ln>
                <a:noFill/>
              </a:ln>
              <a:solidFill>
                <a:prstClr val="black">
                  <a:lumMod val="65000"/>
                  <a:lumOff val="35000"/>
                </a:prstClr>
              </a:solidFill>
              <a:effectLst/>
              <a:uLnTx/>
              <a:uFillTx/>
            </a:endParaRPr>
          </a:p>
        </p:txBody>
      </p:sp>
      <p:pic>
        <p:nvPicPr>
          <p:cNvPr id="11" name="Picture 10">
            <a:extLst>
              <a:ext uri="{FF2B5EF4-FFF2-40B4-BE49-F238E27FC236}">
                <a16:creationId xmlns:a16="http://schemas.microsoft.com/office/drawing/2014/main" id="{720C6506-5E90-6165-EAE3-AAA61E87015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0" y="-133861"/>
            <a:ext cx="12223931" cy="6992484"/>
          </a:xfrm>
          <a:prstGeom prst="rect">
            <a:avLst/>
          </a:prstGeom>
        </p:spPr>
      </p:pic>
      <p:sp>
        <p:nvSpPr>
          <p:cNvPr id="12" name="Pealkiri 1">
            <a:extLst>
              <a:ext uri="{FF2B5EF4-FFF2-40B4-BE49-F238E27FC236}">
                <a16:creationId xmlns:a16="http://schemas.microsoft.com/office/drawing/2014/main" id="{A4702FEA-B82C-D9A3-23F9-B201FF3A7F5A}"/>
              </a:ext>
            </a:extLst>
          </p:cNvPr>
          <p:cNvSpPr txBox="1">
            <a:spLocks/>
          </p:cNvSpPr>
          <p:nvPr/>
        </p:nvSpPr>
        <p:spPr>
          <a:xfrm>
            <a:off x="682557" y="175429"/>
            <a:ext cx="6607365" cy="833216"/>
          </a:xfrm>
          <a:prstGeom prst="rect">
            <a:avLst/>
          </a:prstGeom>
        </p:spPr>
        <p:txBody>
          <a:bodyPr anchor="t" anchorCtr="0"/>
          <a:lstStyle>
            <a:lvl1pPr algn="l" defTabSz="914400" rtl="0" eaLnBrk="1" latinLnBrk="0" hangingPunct="1">
              <a:lnSpc>
                <a:spcPct val="90000"/>
              </a:lnSpc>
              <a:spcBef>
                <a:spcPct val="0"/>
              </a:spcBef>
              <a:buNone/>
              <a:defRPr sz="4000" kern="1200" baseline="0">
                <a:solidFill>
                  <a:srgbClr val="006EB5"/>
                </a:solidFill>
                <a:latin typeface="Roboto Condensed" pitchFamily="2" charset="0"/>
                <a:ea typeface="Roboto Cn" pitchFamily="2" charset="0"/>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t-EE" sz="33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ea typeface="Roboto Condensed" panose="02000000000000000000" pitchFamily="2" charset="0"/>
                <a:cs typeface="Malgun Gothic Semilight" panose="020B0502040204020203" pitchFamily="34" charset="-128"/>
              </a:rPr>
              <a:t>Timeline</a:t>
            </a:r>
            <a:r>
              <a:rPr lang="et-EE" sz="3300" b="1" dirty="0">
                <a:solidFill>
                  <a:prstClr val="white"/>
                </a:solidFill>
                <a:effectLst>
                  <a:outerShdw blurRad="38100" dist="38100" dir="2700000" algn="tl">
                    <a:srgbClr val="000000">
                      <a:alpha val="43137"/>
                    </a:srgbClr>
                  </a:outerShdw>
                </a:effectLst>
                <a:ea typeface="Roboto Condensed" panose="02000000000000000000" pitchFamily="2" charset="0"/>
                <a:cs typeface="Malgun Gothic Semilight" panose="020B0502040204020203" pitchFamily="34" charset="-128"/>
              </a:rPr>
              <a:t> </a:t>
            </a:r>
            <a:r>
              <a:rPr kumimoji="0" lang="et-EE" sz="33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Roboto Condensed" panose="02000000000000000000" pitchFamily="2" charset="0"/>
                <a:cs typeface="Malgun Gothic Semilight" panose="020B0502040204020203" pitchFamily="34" charset="-128"/>
              </a:rPr>
              <a:t>of </a:t>
            </a:r>
            <a:r>
              <a:rPr kumimoji="0" lang="et-EE" sz="33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ea typeface="Roboto Condensed" panose="02000000000000000000" pitchFamily="2" charset="0"/>
                <a:cs typeface="Malgun Gothic Semilight" panose="020B0502040204020203" pitchFamily="34" charset="-128"/>
              </a:rPr>
              <a:t>our</a:t>
            </a:r>
            <a:r>
              <a:rPr kumimoji="0" lang="et-EE" sz="33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Roboto Condensed" panose="02000000000000000000" pitchFamily="2" charset="0"/>
                <a:cs typeface="Malgun Gothic Semilight" panose="020B0502040204020203" pitchFamily="34" charset="-128"/>
              </a:rPr>
              <a:t> e-</a:t>
            </a:r>
            <a:r>
              <a:rPr kumimoji="0" lang="et-EE" sz="33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ea typeface="Roboto Condensed" panose="02000000000000000000" pitchFamily="2" charset="0"/>
                <a:cs typeface="Malgun Gothic Semilight" panose="020B0502040204020203" pitchFamily="34" charset="-128"/>
              </a:rPr>
              <a:t>developments</a:t>
            </a:r>
            <a:endParaRPr kumimoji="0" lang="et-EE" sz="33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Roboto Condensed" panose="02000000000000000000" pitchFamily="2" charset="0"/>
              <a:cs typeface="Malgun Gothic Semilight" panose="020B0502040204020203" pitchFamily="34" charset="-128"/>
            </a:endParaRPr>
          </a:p>
        </p:txBody>
      </p:sp>
      <p:sp>
        <p:nvSpPr>
          <p:cNvPr id="3" name="Paremnool 3">
            <a:extLst>
              <a:ext uri="{FF2B5EF4-FFF2-40B4-BE49-F238E27FC236}">
                <a16:creationId xmlns:a16="http://schemas.microsoft.com/office/drawing/2014/main" id="{BF2FF215-2E86-8D6C-5489-CD658C6EC5A2}"/>
              </a:ext>
            </a:extLst>
          </p:cNvPr>
          <p:cNvSpPr>
            <a:spLocks noChangeArrowheads="1"/>
          </p:cNvSpPr>
          <p:nvPr/>
        </p:nvSpPr>
        <p:spPr bwMode="auto">
          <a:xfrm>
            <a:off x="268703" y="2931639"/>
            <a:ext cx="9284532" cy="568185"/>
          </a:xfrm>
          <a:prstGeom prst="rightArrow">
            <a:avLst>
              <a:gd name="adj1" fmla="val 50000"/>
              <a:gd name="adj2" fmla="val 50007"/>
            </a:avLst>
          </a:prstGeom>
          <a:solidFill>
            <a:srgbClr val="091CA5"/>
          </a:solidFill>
          <a:ln w="9525" algn="ctr">
            <a:solidFill>
              <a:srgbClr val="091CA5"/>
            </a:solidFill>
            <a:round/>
            <a:headEnd/>
            <a:tailEnd/>
          </a:ln>
        </p:spPr>
        <p:txBody>
          <a:bodyPr/>
          <a:lstStyle/>
          <a:p>
            <a:pPr>
              <a:lnSpc>
                <a:spcPct val="110000"/>
              </a:lnSpc>
              <a:buClr>
                <a:srgbClr val="000000"/>
              </a:buClr>
              <a:buSzPct val="100000"/>
              <a:buFont typeface="Times New Roman" panose="02020603050405020304" pitchFamily="18" charset="0"/>
              <a:buNone/>
            </a:pPr>
            <a:r>
              <a:rPr lang="et-EE" altLang="et-EE" sz="1805" dirty="0">
                <a:solidFill>
                  <a:prstClr val="white"/>
                </a:solidFill>
                <a:latin typeface="Roboto Condensed" panose="02000000000000000000" pitchFamily="2" charset="0"/>
                <a:ea typeface="Roboto Condensed" panose="02000000000000000000" pitchFamily="2" charset="0"/>
                <a:cs typeface="Arial" charset="0"/>
              </a:rPr>
              <a:t> </a:t>
            </a:r>
          </a:p>
        </p:txBody>
      </p:sp>
      <p:cxnSp>
        <p:nvCxnSpPr>
          <p:cNvPr id="5" name="Sirgkonnektor 7">
            <a:extLst>
              <a:ext uri="{FF2B5EF4-FFF2-40B4-BE49-F238E27FC236}">
                <a16:creationId xmlns:a16="http://schemas.microsoft.com/office/drawing/2014/main" id="{AB992070-CD57-8852-2D4B-08DC26B11E36}"/>
              </a:ext>
            </a:extLst>
          </p:cNvPr>
          <p:cNvCxnSpPr/>
          <p:nvPr/>
        </p:nvCxnSpPr>
        <p:spPr>
          <a:xfrm>
            <a:off x="562271" y="3354406"/>
            <a:ext cx="0" cy="923100"/>
          </a:xfrm>
          <a:prstGeom prst="line">
            <a:avLst/>
          </a:prstGeom>
          <a:ln w="44450">
            <a:solidFill>
              <a:srgbClr val="091CA5"/>
            </a:solidFill>
          </a:ln>
        </p:spPr>
        <p:style>
          <a:lnRef idx="1">
            <a:schemeClr val="accent1"/>
          </a:lnRef>
          <a:fillRef idx="0">
            <a:schemeClr val="accent1"/>
          </a:fillRef>
          <a:effectRef idx="0">
            <a:schemeClr val="accent1"/>
          </a:effectRef>
          <a:fontRef idx="minor">
            <a:schemeClr val="tx1"/>
          </a:fontRef>
        </p:style>
      </p:cxnSp>
      <p:cxnSp>
        <p:nvCxnSpPr>
          <p:cNvPr id="8" name="Sirgkonnektor 9">
            <a:extLst>
              <a:ext uri="{FF2B5EF4-FFF2-40B4-BE49-F238E27FC236}">
                <a16:creationId xmlns:a16="http://schemas.microsoft.com/office/drawing/2014/main" id="{97B5CB11-5926-C8B4-D7D9-3D77A76A2EF7}"/>
              </a:ext>
            </a:extLst>
          </p:cNvPr>
          <p:cNvCxnSpPr/>
          <p:nvPr/>
        </p:nvCxnSpPr>
        <p:spPr>
          <a:xfrm>
            <a:off x="1175108" y="2346853"/>
            <a:ext cx="0" cy="738480"/>
          </a:xfrm>
          <a:prstGeom prst="line">
            <a:avLst/>
          </a:prstGeom>
          <a:ln w="44450">
            <a:solidFill>
              <a:srgbClr val="091CA5"/>
            </a:solidFill>
          </a:ln>
        </p:spPr>
        <p:style>
          <a:lnRef idx="1">
            <a:schemeClr val="accent1"/>
          </a:lnRef>
          <a:fillRef idx="0">
            <a:schemeClr val="accent1"/>
          </a:fillRef>
          <a:effectRef idx="0">
            <a:schemeClr val="accent1"/>
          </a:effectRef>
          <a:fontRef idx="minor">
            <a:schemeClr val="tx1"/>
          </a:fontRef>
        </p:style>
      </p:cxnSp>
      <p:sp>
        <p:nvSpPr>
          <p:cNvPr id="17" name="TextBox 21">
            <a:extLst>
              <a:ext uri="{FF2B5EF4-FFF2-40B4-BE49-F238E27FC236}">
                <a16:creationId xmlns:a16="http://schemas.microsoft.com/office/drawing/2014/main" id="{F71D4B17-4D9F-7CDB-9878-19FCDA383F62}"/>
              </a:ext>
            </a:extLst>
          </p:cNvPr>
          <p:cNvSpPr txBox="1">
            <a:spLocks noChangeArrowheads="1"/>
          </p:cNvSpPr>
          <p:nvPr/>
        </p:nvSpPr>
        <p:spPr bwMode="auto">
          <a:xfrm>
            <a:off x="2146046" y="4936259"/>
            <a:ext cx="1256177" cy="92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t-EE" altLang="et-EE" sz="1805" b="1" dirty="0" err="1">
                <a:solidFill>
                  <a:prstClr val="white"/>
                </a:solidFill>
                <a:latin typeface="Roboto Condensed" panose="02000000000000000000" pitchFamily="2" charset="0"/>
                <a:ea typeface="Roboto Condensed" panose="02000000000000000000" pitchFamily="2" charset="0"/>
                <a:cs typeface="Arial" charset="0"/>
              </a:rPr>
              <a:t>Electronic</a:t>
            </a:r>
            <a:r>
              <a:rPr lang="et-EE" altLang="et-EE" sz="1805" b="1" dirty="0">
                <a:solidFill>
                  <a:prstClr val="white"/>
                </a:solidFill>
                <a:latin typeface="Roboto Condensed" panose="02000000000000000000" pitchFamily="2" charset="0"/>
                <a:ea typeface="Roboto Condensed" panose="02000000000000000000" pitchFamily="2" charset="0"/>
                <a:cs typeface="Arial" charset="0"/>
              </a:rPr>
              <a:t> </a:t>
            </a:r>
            <a:r>
              <a:rPr lang="et-EE" altLang="et-EE" sz="1805" b="1" dirty="0" err="1">
                <a:solidFill>
                  <a:prstClr val="white"/>
                </a:solidFill>
                <a:latin typeface="Roboto Condensed" panose="02000000000000000000" pitchFamily="2" charset="0"/>
                <a:ea typeface="Roboto Condensed" panose="02000000000000000000" pitchFamily="2" charset="0"/>
                <a:cs typeface="Arial" charset="0"/>
              </a:rPr>
              <a:t>delivery</a:t>
            </a:r>
            <a:r>
              <a:rPr lang="et-EE" altLang="et-EE" sz="1805" b="1" dirty="0">
                <a:solidFill>
                  <a:prstClr val="white"/>
                </a:solidFill>
                <a:latin typeface="Roboto Condensed" panose="02000000000000000000" pitchFamily="2" charset="0"/>
                <a:ea typeface="Roboto Condensed" panose="02000000000000000000" pitchFamily="2" charset="0"/>
                <a:cs typeface="Arial" charset="0"/>
              </a:rPr>
              <a:t> of </a:t>
            </a:r>
            <a:r>
              <a:rPr lang="et-EE" altLang="et-EE" sz="1805" b="1" dirty="0" err="1">
                <a:solidFill>
                  <a:prstClr val="white"/>
                </a:solidFill>
                <a:latin typeface="Roboto Condensed" panose="02000000000000000000" pitchFamily="2" charset="0"/>
                <a:ea typeface="Roboto Condensed" panose="02000000000000000000" pitchFamily="2" charset="0"/>
                <a:cs typeface="Arial" charset="0"/>
              </a:rPr>
              <a:t>documents</a:t>
            </a:r>
            <a:endParaRPr lang="et-EE" altLang="et-EE" sz="1805" b="1" dirty="0">
              <a:solidFill>
                <a:prstClr val="white"/>
              </a:solidFill>
              <a:latin typeface="Roboto Condensed" panose="02000000000000000000" pitchFamily="2" charset="0"/>
              <a:ea typeface="Roboto Condensed" panose="02000000000000000000" pitchFamily="2" charset="0"/>
              <a:cs typeface="Arial" charset="0"/>
            </a:endParaRPr>
          </a:p>
        </p:txBody>
      </p:sp>
      <p:cxnSp>
        <p:nvCxnSpPr>
          <p:cNvPr id="46" name="Sirgkonnektor 27">
            <a:extLst>
              <a:ext uri="{FF2B5EF4-FFF2-40B4-BE49-F238E27FC236}">
                <a16:creationId xmlns:a16="http://schemas.microsoft.com/office/drawing/2014/main" id="{F756A9DE-23E8-FA0B-6CC6-8B3FBAAA668D}"/>
              </a:ext>
            </a:extLst>
          </p:cNvPr>
          <p:cNvCxnSpPr>
            <a:cxnSpLocks/>
          </p:cNvCxnSpPr>
          <p:nvPr/>
        </p:nvCxnSpPr>
        <p:spPr>
          <a:xfrm>
            <a:off x="2760702" y="3244192"/>
            <a:ext cx="14967" cy="1585196"/>
          </a:xfrm>
          <a:prstGeom prst="line">
            <a:avLst/>
          </a:prstGeom>
          <a:ln w="44450">
            <a:solidFill>
              <a:srgbClr val="091CA5"/>
            </a:solidFill>
          </a:ln>
        </p:spPr>
        <p:style>
          <a:lnRef idx="1">
            <a:schemeClr val="accent1"/>
          </a:lnRef>
          <a:fillRef idx="0">
            <a:schemeClr val="accent1"/>
          </a:fillRef>
          <a:effectRef idx="0">
            <a:schemeClr val="accent1"/>
          </a:effectRef>
          <a:fontRef idx="minor">
            <a:schemeClr val="tx1"/>
          </a:fontRef>
        </p:style>
      </p:cxnSp>
      <p:cxnSp>
        <p:nvCxnSpPr>
          <p:cNvPr id="47" name="Sirgkonnektor 28">
            <a:extLst>
              <a:ext uri="{FF2B5EF4-FFF2-40B4-BE49-F238E27FC236}">
                <a16:creationId xmlns:a16="http://schemas.microsoft.com/office/drawing/2014/main" id="{B0E3D398-0698-21E0-1833-085FA7FDB9DB}"/>
              </a:ext>
            </a:extLst>
          </p:cNvPr>
          <p:cNvCxnSpPr>
            <a:cxnSpLocks/>
          </p:cNvCxnSpPr>
          <p:nvPr/>
        </p:nvCxnSpPr>
        <p:spPr>
          <a:xfrm flipH="1">
            <a:off x="2183609" y="2684348"/>
            <a:ext cx="6366" cy="385156"/>
          </a:xfrm>
          <a:prstGeom prst="line">
            <a:avLst/>
          </a:prstGeom>
          <a:ln w="44450">
            <a:solidFill>
              <a:srgbClr val="091CA5"/>
            </a:solidFill>
          </a:ln>
        </p:spPr>
        <p:style>
          <a:lnRef idx="1">
            <a:schemeClr val="accent1"/>
          </a:lnRef>
          <a:fillRef idx="0">
            <a:schemeClr val="accent1"/>
          </a:fillRef>
          <a:effectRef idx="0">
            <a:schemeClr val="accent1"/>
          </a:effectRef>
          <a:fontRef idx="minor">
            <a:schemeClr val="tx1"/>
          </a:fontRef>
        </p:style>
      </p:cxnSp>
      <p:cxnSp>
        <p:nvCxnSpPr>
          <p:cNvPr id="49" name="Sirgkonnektor 30">
            <a:extLst>
              <a:ext uri="{FF2B5EF4-FFF2-40B4-BE49-F238E27FC236}">
                <a16:creationId xmlns:a16="http://schemas.microsoft.com/office/drawing/2014/main" id="{8E656DDA-3184-F467-17C0-217DCEF7C5C9}"/>
              </a:ext>
            </a:extLst>
          </p:cNvPr>
          <p:cNvCxnSpPr>
            <a:cxnSpLocks/>
          </p:cNvCxnSpPr>
          <p:nvPr/>
        </p:nvCxnSpPr>
        <p:spPr>
          <a:xfrm flipH="1">
            <a:off x="3550387" y="3383191"/>
            <a:ext cx="11140" cy="664923"/>
          </a:xfrm>
          <a:prstGeom prst="line">
            <a:avLst/>
          </a:prstGeom>
          <a:ln w="44450">
            <a:solidFill>
              <a:srgbClr val="091CA5"/>
            </a:solidFill>
          </a:ln>
        </p:spPr>
        <p:style>
          <a:lnRef idx="1">
            <a:schemeClr val="accent1"/>
          </a:lnRef>
          <a:fillRef idx="0">
            <a:schemeClr val="accent1"/>
          </a:fillRef>
          <a:effectRef idx="0">
            <a:schemeClr val="accent1"/>
          </a:effectRef>
          <a:fontRef idx="minor">
            <a:schemeClr val="tx1"/>
          </a:fontRef>
        </p:style>
      </p:cxnSp>
      <p:sp>
        <p:nvSpPr>
          <p:cNvPr id="51" name="TextBox 47">
            <a:extLst>
              <a:ext uri="{FF2B5EF4-FFF2-40B4-BE49-F238E27FC236}">
                <a16:creationId xmlns:a16="http://schemas.microsoft.com/office/drawing/2014/main" id="{B5E1AD8C-2E57-7F6E-F572-808C8B54843B}"/>
              </a:ext>
            </a:extLst>
          </p:cNvPr>
          <p:cNvSpPr txBox="1">
            <a:spLocks noChangeArrowheads="1"/>
          </p:cNvSpPr>
          <p:nvPr/>
        </p:nvSpPr>
        <p:spPr bwMode="auto">
          <a:xfrm>
            <a:off x="2953441" y="4076228"/>
            <a:ext cx="1262525" cy="370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t-EE" altLang="et-EE" sz="1805" b="1" dirty="0">
                <a:solidFill>
                  <a:prstClr val="white"/>
                </a:solidFill>
                <a:latin typeface="Roboto Condensed" panose="02000000000000000000" pitchFamily="2" charset="0"/>
                <a:ea typeface="Roboto Condensed" panose="02000000000000000000" pitchFamily="2" charset="0"/>
                <a:cs typeface="Arial" charset="0"/>
              </a:rPr>
              <a:t>VAT </a:t>
            </a:r>
            <a:r>
              <a:rPr lang="et-EE" altLang="et-EE" sz="1805" b="1" dirty="0" err="1">
                <a:solidFill>
                  <a:prstClr val="white"/>
                </a:solidFill>
                <a:latin typeface="Roboto Condensed" panose="02000000000000000000" pitchFamily="2" charset="0"/>
                <a:ea typeface="Roboto Condensed" panose="02000000000000000000" pitchFamily="2" charset="0"/>
                <a:cs typeface="Arial" charset="0"/>
              </a:rPr>
              <a:t>listings</a:t>
            </a:r>
            <a:endParaRPr lang="et-EE" altLang="et-EE" sz="1805" b="1" dirty="0">
              <a:solidFill>
                <a:prstClr val="white"/>
              </a:solidFill>
              <a:latin typeface="Roboto Condensed" panose="02000000000000000000" pitchFamily="2" charset="0"/>
              <a:ea typeface="Roboto Condensed" panose="02000000000000000000" pitchFamily="2" charset="0"/>
              <a:cs typeface="Arial" charset="0"/>
            </a:endParaRPr>
          </a:p>
        </p:txBody>
      </p:sp>
      <p:cxnSp>
        <p:nvCxnSpPr>
          <p:cNvPr id="52" name="Sirgkonnektor 33">
            <a:extLst>
              <a:ext uri="{FF2B5EF4-FFF2-40B4-BE49-F238E27FC236}">
                <a16:creationId xmlns:a16="http://schemas.microsoft.com/office/drawing/2014/main" id="{7335053E-62C6-9FF1-7CAC-B49E422EAFA5}"/>
              </a:ext>
            </a:extLst>
          </p:cNvPr>
          <p:cNvCxnSpPr>
            <a:cxnSpLocks/>
          </p:cNvCxnSpPr>
          <p:nvPr/>
        </p:nvCxnSpPr>
        <p:spPr>
          <a:xfrm>
            <a:off x="4677491" y="2796841"/>
            <a:ext cx="0" cy="239109"/>
          </a:xfrm>
          <a:prstGeom prst="line">
            <a:avLst/>
          </a:prstGeom>
          <a:ln w="44450">
            <a:solidFill>
              <a:srgbClr val="091CA5"/>
            </a:solidFill>
          </a:ln>
        </p:spPr>
        <p:style>
          <a:lnRef idx="1">
            <a:schemeClr val="accent1"/>
          </a:lnRef>
          <a:fillRef idx="0">
            <a:schemeClr val="accent1"/>
          </a:fillRef>
          <a:effectRef idx="0">
            <a:schemeClr val="accent1"/>
          </a:effectRef>
          <a:fontRef idx="minor">
            <a:schemeClr val="tx1"/>
          </a:fontRef>
        </p:style>
      </p:cxnSp>
      <p:cxnSp>
        <p:nvCxnSpPr>
          <p:cNvPr id="53" name="Sirgkonnektor 34">
            <a:extLst>
              <a:ext uri="{FF2B5EF4-FFF2-40B4-BE49-F238E27FC236}">
                <a16:creationId xmlns:a16="http://schemas.microsoft.com/office/drawing/2014/main" id="{C87729E8-5338-D515-B1B9-29957C7F8B1A}"/>
              </a:ext>
            </a:extLst>
          </p:cNvPr>
          <p:cNvCxnSpPr/>
          <p:nvPr/>
        </p:nvCxnSpPr>
        <p:spPr>
          <a:xfrm flipH="1">
            <a:off x="7289922" y="3449182"/>
            <a:ext cx="1592" cy="668452"/>
          </a:xfrm>
          <a:prstGeom prst="line">
            <a:avLst/>
          </a:prstGeom>
          <a:ln w="44450">
            <a:solidFill>
              <a:srgbClr val="091CA5"/>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FB5B9B45-E064-E457-4722-D5100BDAFF16}"/>
              </a:ext>
            </a:extLst>
          </p:cNvPr>
          <p:cNvSpPr txBox="1"/>
          <p:nvPr/>
        </p:nvSpPr>
        <p:spPr>
          <a:xfrm>
            <a:off x="305889" y="3049386"/>
            <a:ext cx="543739" cy="305020"/>
          </a:xfrm>
          <a:prstGeom prst="rect">
            <a:avLst/>
          </a:prstGeom>
          <a:noFill/>
        </p:spPr>
        <p:txBody>
          <a:bodyPr wrap="none">
            <a:spAutoFit/>
          </a:bodyPr>
          <a:lstStyle/>
          <a:p>
            <a:pPr>
              <a:defRPr/>
            </a:pPr>
            <a:r>
              <a:rPr lang="et-EE" sz="1382" dirty="0">
                <a:solidFill>
                  <a:prstClr val="white"/>
                </a:solidFill>
                <a:latin typeface="Roboto Condensed" panose="02000000000000000000" pitchFamily="2" charset="0"/>
                <a:ea typeface="Roboto Condensed" panose="02000000000000000000" pitchFamily="2" charset="0"/>
                <a:cs typeface="Arial" charset="0"/>
              </a:rPr>
              <a:t>2000</a:t>
            </a:r>
          </a:p>
        </p:txBody>
      </p:sp>
      <p:sp>
        <p:nvSpPr>
          <p:cNvPr id="58" name="TextBox 57">
            <a:extLst>
              <a:ext uri="{FF2B5EF4-FFF2-40B4-BE49-F238E27FC236}">
                <a16:creationId xmlns:a16="http://schemas.microsoft.com/office/drawing/2014/main" id="{7859B609-4E35-EE7F-E9E1-A5F6DD530E6F}"/>
              </a:ext>
            </a:extLst>
          </p:cNvPr>
          <p:cNvSpPr txBox="1"/>
          <p:nvPr/>
        </p:nvSpPr>
        <p:spPr>
          <a:xfrm>
            <a:off x="1922661" y="3057361"/>
            <a:ext cx="543739" cy="305020"/>
          </a:xfrm>
          <a:prstGeom prst="rect">
            <a:avLst/>
          </a:prstGeom>
          <a:noFill/>
        </p:spPr>
        <p:txBody>
          <a:bodyPr wrap="none">
            <a:spAutoFit/>
          </a:bodyPr>
          <a:lstStyle/>
          <a:p>
            <a:pPr>
              <a:defRPr/>
            </a:pPr>
            <a:r>
              <a:rPr lang="et-EE" sz="1382" dirty="0">
                <a:solidFill>
                  <a:prstClr val="white"/>
                </a:solidFill>
                <a:latin typeface="Roboto Condensed" panose="02000000000000000000" pitchFamily="2" charset="0"/>
                <a:ea typeface="Roboto Condensed" panose="02000000000000000000" pitchFamily="2" charset="0"/>
                <a:cs typeface="Arial" charset="0"/>
              </a:rPr>
              <a:t>2009</a:t>
            </a:r>
          </a:p>
        </p:txBody>
      </p:sp>
      <p:sp>
        <p:nvSpPr>
          <p:cNvPr id="60" name="TextBox 59">
            <a:extLst>
              <a:ext uri="{FF2B5EF4-FFF2-40B4-BE49-F238E27FC236}">
                <a16:creationId xmlns:a16="http://schemas.microsoft.com/office/drawing/2014/main" id="{8E381F76-C2F1-B2B8-FD46-53F9F12FC60F}"/>
              </a:ext>
            </a:extLst>
          </p:cNvPr>
          <p:cNvSpPr txBox="1"/>
          <p:nvPr/>
        </p:nvSpPr>
        <p:spPr>
          <a:xfrm>
            <a:off x="3283050" y="3057361"/>
            <a:ext cx="543739" cy="305020"/>
          </a:xfrm>
          <a:prstGeom prst="rect">
            <a:avLst/>
          </a:prstGeom>
          <a:noFill/>
        </p:spPr>
        <p:txBody>
          <a:bodyPr wrap="none">
            <a:spAutoFit/>
          </a:bodyPr>
          <a:lstStyle/>
          <a:p>
            <a:pPr>
              <a:defRPr/>
            </a:pPr>
            <a:r>
              <a:rPr lang="et-EE" sz="1382" dirty="0">
                <a:solidFill>
                  <a:prstClr val="white"/>
                </a:solidFill>
                <a:latin typeface="Roboto Condensed" panose="02000000000000000000" pitchFamily="2" charset="0"/>
                <a:ea typeface="Roboto Condensed" panose="02000000000000000000" pitchFamily="2" charset="0"/>
                <a:cs typeface="Arial" charset="0"/>
              </a:rPr>
              <a:t>2014</a:t>
            </a:r>
          </a:p>
        </p:txBody>
      </p:sp>
      <p:sp>
        <p:nvSpPr>
          <p:cNvPr id="61" name="TextBox 60">
            <a:extLst>
              <a:ext uri="{FF2B5EF4-FFF2-40B4-BE49-F238E27FC236}">
                <a16:creationId xmlns:a16="http://schemas.microsoft.com/office/drawing/2014/main" id="{A8C10F99-C218-12DF-5DEF-2FB73F99345D}"/>
              </a:ext>
            </a:extLst>
          </p:cNvPr>
          <p:cNvSpPr txBox="1"/>
          <p:nvPr/>
        </p:nvSpPr>
        <p:spPr>
          <a:xfrm>
            <a:off x="4357726" y="3049135"/>
            <a:ext cx="543739" cy="305020"/>
          </a:xfrm>
          <a:prstGeom prst="rect">
            <a:avLst/>
          </a:prstGeom>
          <a:noFill/>
        </p:spPr>
        <p:txBody>
          <a:bodyPr wrap="none">
            <a:spAutoFit/>
          </a:bodyPr>
          <a:lstStyle/>
          <a:p>
            <a:pPr>
              <a:defRPr/>
            </a:pPr>
            <a:r>
              <a:rPr lang="et-EE" sz="1382" dirty="0">
                <a:solidFill>
                  <a:prstClr val="white"/>
                </a:solidFill>
                <a:latin typeface="Roboto Condensed" panose="02000000000000000000" pitchFamily="2" charset="0"/>
                <a:ea typeface="Roboto Condensed" panose="02000000000000000000" pitchFamily="2" charset="0"/>
                <a:cs typeface="Arial" charset="0"/>
              </a:rPr>
              <a:t>2016</a:t>
            </a:r>
          </a:p>
        </p:txBody>
      </p:sp>
      <p:sp>
        <p:nvSpPr>
          <p:cNvPr id="65" name="TextBox 64">
            <a:extLst>
              <a:ext uri="{FF2B5EF4-FFF2-40B4-BE49-F238E27FC236}">
                <a16:creationId xmlns:a16="http://schemas.microsoft.com/office/drawing/2014/main" id="{7339AF1C-3896-A90C-BFC4-AFE5B66B5045}"/>
              </a:ext>
            </a:extLst>
          </p:cNvPr>
          <p:cNvSpPr txBox="1"/>
          <p:nvPr/>
        </p:nvSpPr>
        <p:spPr>
          <a:xfrm>
            <a:off x="7019645" y="3057361"/>
            <a:ext cx="543739" cy="305020"/>
          </a:xfrm>
          <a:prstGeom prst="rect">
            <a:avLst/>
          </a:prstGeom>
          <a:noFill/>
        </p:spPr>
        <p:txBody>
          <a:bodyPr wrap="none">
            <a:spAutoFit/>
          </a:bodyPr>
          <a:lstStyle/>
          <a:p>
            <a:pPr>
              <a:defRPr/>
            </a:pPr>
            <a:r>
              <a:rPr lang="et-EE" sz="1382" dirty="0">
                <a:solidFill>
                  <a:prstClr val="white"/>
                </a:solidFill>
                <a:latin typeface="Roboto Condensed" panose="02000000000000000000" pitchFamily="2" charset="0"/>
                <a:ea typeface="Roboto Condensed" panose="02000000000000000000" pitchFamily="2" charset="0"/>
                <a:cs typeface="Arial" charset="0"/>
              </a:rPr>
              <a:t>2019</a:t>
            </a:r>
          </a:p>
        </p:txBody>
      </p:sp>
      <p:sp>
        <p:nvSpPr>
          <p:cNvPr id="66" name="TextBox 65">
            <a:extLst>
              <a:ext uri="{FF2B5EF4-FFF2-40B4-BE49-F238E27FC236}">
                <a16:creationId xmlns:a16="http://schemas.microsoft.com/office/drawing/2014/main" id="{E26FAABD-08AC-CE2B-7435-E932A0CAD0E5}"/>
              </a:ext>
            </a:extLst>
          </p:cNvPr>
          <p:cNvSpPr txBox="1"/>
          <p:nvPr/>
        </p:nvSpPr>
        <p:spPr>
          <a:xfrm>
            <a:off x="7859586" y="3069504"/>
            <a:ext cx="552247" cy="305020"/>
          </a:xfrm>
          <a:prstGeom prst="rect">
            <a:avLst/>
          </a:prstGeom>
          <a:noFill/>
        </p:spPr>
        <p:txBody>
          <a:bodyPr wrap="square">
            <a:spAutoFit/>
          </a:bodyPr>
          <a:lstStyle/>
          <a:p>
            <a:pPr>
              <a:defRPr/>
            </a:pPr>
            <a:r>
              <a:rPr lang="et-EE" sz="1382" dirty="0">
                <a:solidFill>
                  <a:prstClr val="white"/>
                </a:solidFill>
                <a:latin typeface="Roboto Condensed" panose="02000000000000000000" pitchFamily="2" charset="0"/>
                <a:ea typeface="Roboto Condensed" panose="02000000000000000000" pitchFamily="2" charset="0"/>
                <a:cs typeface="Arial" charset="0"/>
              </a:rPr>
              <a:t>2022</a:t>
            </a:r>
          </a:p>
        </p:txBody>
      </p:sp>
      <p:cxnSp>
        <p:nvCxnSpPr>
          <p:cNvPr id="67" name="Sirgkonnektor 54">
            <a:extLst>
              <a:ext uri="{FF2B5EF4-FFF2-40B4-BE49-F238E27FC236}">
                <a16:creationId xmlns:a16="http://schemas.microsoft.com/office/drawing/2014/main" id="{A5E589BC-E5DE-080F-ED4B-E1844B358A42}"/>
              </a:ext>
            </a:extLst>
          </p:cNvPr>
          <p:cNvCxnSpPr>
            <a:cxnSpLocks/>
          </p:cNvCxnSpPr>
          <p:nvPr/>
        </p:nvCxnSpPr>
        <p:spPr>
          <a:xfrm>
            <a:off x="8135709" y="2429252"/>
            <a:ext cx="0" cy="586134"/>
          </a:xfrm>
          <a:prstGeom prst="line">
            <a:avLst/>
          </a:prstGeom>
          <a:ln w="44450">
            <a:solidFill>
              <a:srgbClr val="091CA5"/>
            </a:solidFill>
          </a:ln>
        </p:spPr>
        <p:style>
          <a:lnRef idx="1">
            <a:schemeClr val="accent1"/>
          </a:lnRef>
          <a:fillRef idx="0">
            <a:schemeClr val="accent1"/>
          </a:fillRef>
          <a:effectRef idx="0">
            <a:schemeClr val="accent1"/>
          </a:effectRef>
          <a:fontRef idx="minor">
            <a:schemeClr val="tx1"/>
          </a:fontRef>
        </p:style>
      </p:cxnSp>
      <p:sp>
        <p:nvSpPr>
          <p:cNvPr id="69" name="TextBox 33">
            <a:extLst>
              <a:ext uri="{FF2B5EF4-FFF2-40B4-BE49-F238E27FC236}">
                <a16:creationId xmlns:a16="http://schemas.microsoft.com/office/drawing/2014/main" id="{9ED0BC32-3AF9-C120-669C-8400B24D468C}"/>
              </a:ext>
            </a:extLst>
          </p:cNvPr>
          <p:cNvSpPr txBox="1">
            <a:spLocks noChangeArrowheads="1"/>
          </p:cNvSpPr>
          <p:nvPr/>
        </p:nvSpPr>
        <p:spPr bwMode="auto">
          <a:xfrm>
            <a:off x="6991187" y="2000863"/>
            <a:ext cx="2230482" cy="370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t-EE" altLang="et-EE" sz="1805" b="1" dirty="0">
                <a:solidFill>
                  <a:prstClr val="white"/>
                </a:solidFill>
                <a:latin typeface="Roboto Condensed" panose="02000000000000000000" pitchFamily="2" charset="0"/>
                <a:ea typeface="Roboto Condensed" panose="02000000000000000000" pitchFamily="2" charset="0"/>
                <a:cs typeface="Arial" charset="0"/>
              </a:rPr>
              <a:t>Tax </a:t>
            </a:r>
            <a:r>
              <a:rPr lang="et-EE" altLang="et-EE" sz="1805" b="1" dirty="0" err="1">
                <a:solidFill>
                  <a:prstClr val="white"/>
                </a:solidFill>
                <a:latin typeface="Roboto Condensed" panose="02000000000000000000" pitchFamily="2" charset="0"/>
                <a:ea typeface="Roboto Condensed" panose="02000000000000000000" pitchFamily="2" charset="0"/>
                <a:cs typeface="Arial" charset="0"/>
              </a:rPr>
              <a:t>Behaviour</a:t>
            </a:r>
            <a:r>
              <a:rPr lang="et-EE" altLang="et-EE" sz="1805" b="1" dirty="0">
                <a:solidFill>
                  <a:prstClr val="white"/>
                </a:solidFill>
                <a:latin typeface="Roboto Condensed" panose="02000000000000000000" pitchFamily="2" charset="0"/>
                <a:ea typeface="Roboto Condensed" panose="02000000000000000000" pitchFamily="2" charset="0"/>
                <a:cs typeface="Arial" charset="0"/>
              </a:rPr>
              <a:t> </a:t>
            </a:r>
            <a:r>
              <a:rPr lang="et-EE" altLang="et-EE" sz="1805" b="1" dirty="0" err="1">
                <a:solidFill>
                  <a:prstClr val="white"/>
                </a:solidFill>
                <a:latin typeface="Roboto Condensed" panose="02000000000000000000" pitchFamily="2" charset="0"/>
                <a:ea typeface="Roboto Condensed" panose="02000000000000000000" pitchFamily="2" charset="0"/>
                <a:cs typeface="Arial" charset="0"/>
              </a:rPr>
              <a:t>ratings</a:t>
            </a:r>
            <a:endParaRPr lang="et-EE" altLang="et-EE" sz="1805" b="1" dirty="0">
              <a:solidFill>
                <a:prstClr val="white"/>
              </a:solidFill>
              <a:latin typeface="Roboto Condensed" panose="02000000000000000000" pitchFamily="2" charset="0"/>
              <a:ea typeface="Roboto Condensed" panose="02000000000000000000" pitchFamily="2" charset="0"/>
              <a:cs typeface="Arial" charset="0"/>
            </a:endParaRPr>
          </a:p>
        </p:txBody>
      </p:sp>
      <p:cxnSp>
        <p:nvCxnSpPr>
          <p:cNvPr id="72" name="Sirgkonnektor 59">
            <a:extLst>
              <a:ext uri="{FF2B5EF4-FFF2-40B4-BE49-F238E27FC236}">
                <a16:creationId xmlns:a16="http://schemas.microsoft.com/office/drawing/2014/main" id="{9AAFDABB-2F85-3D8F-3741-BF868951290A}"/>
              </a:ext>
            </a:extLst>
          </p:cNvPr>
          <p:cNvCxnSpPr>
            <a:cxnSpLocks/>
          </p:cNvCxnSpPr>
          <p:nvPr/>
        </p:nvCxnSpPr>
        <p:spPr>
          <a:xfrm>
            <a:off x="3544780" y="1274753"/>
            <a:ext cx="5607" cy="1740633"/>
          </a:xfrm>
          <a:prstGeom prst="line">
            <a:avLst/>
          </a:prstGeom>
          <a:ln w="44450">
            <a:solidFill>
              <a:srgbClr val="091CA5"/>
            </a:solidFill>
          </a:ln>
        </p:spPr>
        <p:style>
          <a:lnRef idx="1">
            <a:schemeClr val="accent1"/>
          </a:lnRef>
          <a:fillRef idx="0">
            <a:schemeClr val="accent1"/>
          </a:fillRef>
          <a:effectRef idx="0">
            <a:schemeClr val="accent1"/>
          </a:effectRef>
          <a:fontRef idx="minor">
            <a:schemeClr val="tx1"/>
          </a:fontRef>
        </p:style>
      </p:cxnSp>
      <p:sp>
        <p:nvSpPr>
          <p:cNvPr id="73" name="TextBox 21">
            <a:extLst>
              <a:ext uri="{FF2B5EF4-FFF2-40B4-BE49-F238E27FC236}">
                <a16:creationId xmlns:a16="http://schemas.microsoft.com/office/drawing/2014/main" id="{0F1ED6A1-A606-E4C2-0494-270C3502658C}"/>
              </a:ext>
            </a:extLst>
          </p:cNvPr>
          <p:cNvSpPr txBox="1">
            <a:spLocks noChangeArrowheads="1"/>
          </p:cNvSpPr>
          <p:nvPr/>
        </p:nvSpPr>
        <p:spPr bwMode="auto">
          <a:xfrm>
            <a:off x="2587185" y="873996"/>
            <a:ext cx="2066591" cy="370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t-EE" altLang="et-EE" sz="1805" b="1" dirty="0" err="1">
                <a:solidFill>
                  <a:prstClr val="white"/>
                </a:solidFill>
                <a:latin typeface="Roboto Condensed" panose="02000000000000000000" pitchFamily="2" charset="0"/>
                <a:ea typeface="Roboto Condensed" panose="02000000000000000000" pitchFamily="2" charset="0"/>
                <a:cs typeface="Arial" charset="0"/>
              </a:rPr>
              <a:t>Employment</a:t>
            </a:r>
            <a:r>
              <a:rPr lang="et-EE" altLang="et-EE" sz="1805" b="1" dirty="0">
                <a:solidFill>
                  <a:prstClr val="white"/>
                </a:solidFill>
                <a:latin typeface="Roboto Condensed" panose="02000000000000000000" pitchFamily="2" charset="0"/>
                <a:ea typeface="Roboto Condensed" panose="02000000000000000000" pitchFamily="2" charset="0"/>
                <a:cs typeface="Arial" charset="0"/>
              </a:rPr>
              <a:t> register</a:t>
            </a:r>
            <a:endParaRPr lang="en-GB" altLang="et-EE" sz="1805" b="1" dirty="0">
              <a:solidFill>
                <a:prstClr val="white"/>
              </a:solidFill>
              <a:latin typeface="Roboto Condensed" panose="02000000000000000000" pitchFamily="2" charset="0"/>
              <a:ea typeface="Roboto Condensed" panose="02000000000000000000" pitchFamily="2" charset="0"/>
              <a:cs typeface="Arial" charset="0"/>
            </a:endParaRPr>
          </a:p>
        </p:txBody>
      </p:sp>
      <p:sp>
        <p:nvSpPr>
          <p:cNvPr id="77" name="TextBox 23">
            <a:extLst>
              <a:ext uri="{FF2B5EF4-FFF2-40B4-BE49-F238E27FC236}">
                <a16:creationId xmlns:a16="http://schemas.microsoft.com/office/drawing/2014/main" id="{8E9F64AB-D246-F6BD-3E44-4A690AB6C7DD}"/>
              </a:ext>
            </a:extLst>
          </p:cNvPr>
          <p:cNvSpPr txBox="1">
            <a:spLocks noChangeArrowheads="1"/>
          </p:cNvSpPr>
          <p:nvPr/>
        </p:nvSpPr>
        <p:spPr bwMode="auto">
          <a:xfrm>
            <a:off x="4677491" y="4936259"/>
            <a:ext cx="2091171" cy="647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t-EE" altLang="et-EE" sz="1805" b="1" dirty="0" err="1">
                <a:solidFill>
                  <a:schemeClr val="bg1"/>
                </a:solidFill>
                <a:latin typeface="Roboto Condensed" panose="02000000000000000000" pitchFamily="2" charset="0"/>
                <a:ea typeface="Roboto Condensed" panose="02000000000000000000" pitchFamily="2" charset="0"/>
                <a:cs typeface="Arial" charset="0"/>
              </a:rPr>
              <a:t>Prefilling</a:t>
            </a:r>
            <a:r>
              <a:rPr lang="et-EE" altLang="et-EE" sz="1805" b="1" dirty="0">
                <a:solidFill>
                  <a:schemeClr val="bg1"/>
                </a:solidFill>
                <a:latin typeface="Roboto Condensed" panose="02000000000000000000" pitchFamily="2" charset="0"/>
                <a:ea typeface="Roboto Condensed" panose="02000000000000000000" pitchFamily="2" charset="0"/>
                <a:cs typeface="Arial" charset="0"/>
              </a:rPr>
              <a:t> Tax </a:t>
            </a:r>
            <a:r>
              <a:rPr lang="et-EE" altLang="et-EE" sz="1805" b="1" dirty="0" err="1">
                <a:solidFill>
                  <a:schemeClr val="bg1"/>
                </a:solidFill>
                <a:latin typeface="Roboto Condensed" panose="02000000000000000000" pitchFamily="2" charset="0"/>
                <a:ea typeface="Roboto Condensed" panose="02000000000000000000" pitchFamily="2" charset="0"/>
                <a:cs typeface="Arial" charset="0"/>
              </a:rPr>
              <a:t>returns</a:t>
            </a:r>
            <a:endParaRPr lang="et-EE" altLang="et-EE" sz="1805" b="1" dirty="0">
              <a:solidFill>
                <a:schemeClr val="bg1"/>
              </a:solidFill>
              <a:latin typeface="Roboto Condensed" panose="02000000000000000000" pitchFamily="2" charset="0"/>
              <a:ea typeface="Roboto Condensed" panose="02000000000000000000" pitchFamily="2" charset="0"/>
              <a:cs typeface="Arial" charset="0"/>
            </a:endParaRPr>
          </a:p>
        </p:txBody>
      </p:sp>
      <p:sp>
        <p:nvSpPr>
          <p:cNvPr id="78" name="TextBox 77">
            <a:extLst>
              <a:ext uri="{FF2B5EF4-FFF2-40B4-BE49-F238E27FC236}">
                <a16:creationId xmlns:a16="http://schemas.microsoft.com/office/drawing/2014/main" id="{162482DC-9C1A-F30D-C48C-BE2760F73D30}"/>
              </a:ext>
            </a:extLst>
          </p:cNvPr>
          <p:cNvSpPr txBox="1"/>
          <p:nvPr/>
        </p:nvSpPr>
        <p:spPr>
          <a:xfrm>
            <a:off x="5493958" y="3049386"/>
            <a:ext cx="543739" cy="305020"/>
          </a:xfrm>
          <a:prstGeom prst="rect">
            <a:avLst/>
          </a:prstGeom>
          <a:noFill/>
        </p:spPr>
        <p:txBody>
          <a:bodyPr wrap="none">
            <a:spAutoFit/>
          </a:bodyPr>
          <a:lstStyle/>
          <a:p>
            <a:pPr>
              <a:defRPr/>
            </a:pPr>
            <a:r>
              <a:rPr lang="et-EE" sz="1382" dirty="0">
                <a:solidFill>
                  <a:prstClr val="white"/>
                </a:solidFill>
                <a:latin typeface="Roboto Condensed" panose="02000000000000000000" pitchFamily="2" charset="0"/>
                <a:ea typeface="Roboto Condensed" panose="02000000000000000000" pitchFamily="2" charset="0"/>
                <a:cs typeface="Arial" charset="0"/>
              </a:rPr>
              <a:t>2017</a:t>
            </a:r>
          </a:p>
        </p:txBody>
      </p:sp>
      <p:sp>
        <p:nvSpPr>
          <p:cNvPr id="92" name="TextBox 16">
            <a:extLst>
              <a:ext uri="{FF2B5EF4-FFF2-40B4-BE49-F238E27FC236}">
                <a16:creationId xmlns:a16="http://schemas.microsoft.com/office/drawing/2014/main" id="{4DC3BEE5-C197-8155-078E-6673E8AA0619}"/>
              </a:ext>
            </a:extLst>
          </p:cNvPr>
          <p:cNvSpPr txBox="1">
            <a:spLocks noChangeArrowheads="1"/>
          </p:cNvSpPr>
          <p:nvPr/>
        </p:nvSpPr>
        <p:spPr bwMode="auto">
          <a:xfrm>
            <a:off x="3175" y="4249089"/>
            <a:ext cx="1339527" cy="1203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t-EE" altLang="et-EE" sz="1805" b="1" dirty="0">
                <a:solidFill>
                  <a:prstClr val="white"/>
                </a:solidFill>
                <a:latin typeface="Roboto Condensed" panose="02000000000000000000" pitchFamily="2" charset="0"/>
                <a:ea typeface="Roboto Condensed" panose="02000000000000000000" pitchFamily="2" charset="0"/>
                <a:cs typeface="Arial" charset="0"/>
              </a:rPr>
              <a:t>1st </a:t>
            </a:r>
            <a:r>
              <a:rPr lang="et-EE" altLang="et-EE" sz="1805" b="1" dirty="0" err="1">
                <a:solidFill>
                  <a:prstClr val="white"/>
                </a:solidFill>
                <a:latin typeface="Roboto Condensed" panose="02000000000000000000" pitchFamily="2" charset="0"/>
                <a:ea typeface="Roboto Condensed" panose="02000000000000000000" pitchFamily="2" charset="0"/>
                <a:cs typeface="Arial" charset="0"/>
              </a:rPr>
              <a:t>electronic</a:t>
            </a:r>
            <a:r>
              <a:rPr lang="et-EE" altLang="et-EE" sz="1805" b="1" dirty="0">
                <a:solidFill>
                  <a:prstClr val="white"/>
                </a:solidFill>
                <a:latin typeface="Roboto Condensed" panose="02000000000000000000" pitchFamily="2" charset="0"/>
                <a:ea typeface="Roboto Condensed" panose="02000000000000000000" pitchFamily="2" charset="0"/>
                <a:cs typeface="Arial" charset="0"/>
              </a:rPr>
              <a:t> </a:t>
            </a:r>
            <a:r>
              <a:rPr lang="et-EE" altLang="et-EE" sz="1805" b="1" dirty="0" err="1">
                <a:solidFill>
                  <a:prstClr val="white"/>
                </a:solidFill>
                <a:latin typeface="Roboto Condensed" panose="02000000000000000000" pitchFamily="2" charset="0"/>
                <a:ea typeface="Roboto Condensed" panose="02000000000000000000" pitchFamily="2" charset="0"/>
                <a:cs typeface="Arial" charset="0"/>
              </a:rPr>
              <a:t>tax</a:t>
            </a:r>
            <a:r>
              <a:rPr lang="et-EE" altLang="et-EE" sz="1805" b="1" dirty="0">
                <a:solidFill>
                  <a:prstClr val="white"/>
                </a:solidFill>
                <a:latin typeface="Roboto Condensed" panose="02000000000000000000" pitchFamily="2" charset="0"/>
                <a:ea typeface="Roboto Condensed" panose="02000000000000000000" pitchFamily="2" charset="0"/>
                <a:cs typeface="Arial" charset="0"/>
              </a:rPr>
              <a:t> </a:t>
            </a:r>
            <a:r>
              <a:rPr lang="et-EE" altLang="et-EE" sz="1805" b="1" dirty="0" err="1">
                <a:solidFill>
                  <a:prstClr val="white"/>
                </a:solidFill>
                <a:latin typeface="Roboto Condensed" panose="02000000000000000000" pitchFamily="2" charset="0"/>
                <a:ea typeface="Roboto Condensed" panose="02000000000000000000" pitchFamily="2" charset="0"/>
                <a:cs typeface="Arial" charset="0"/>
              </a:rPr>
              <a:t>declaration</a:t>
            </a:r>
            <a:endParaRPr lang="et-EE" altLang="et-EE" sz="1805" b="1" dirty="0">
              <a:solidFill>
                <a:prstClr val="white"/>
              </a:solidFill>
              <a:latin typeface="Roboto Condensed" panose="02000000000000000000" pitchFamily="2" charset="0"/>
              <a:ea typeface="Roboto Condensed" panose="02000000000000000000" pitchFamily="2" charset="0"/>
              <a:cs typeface="Arial" charset="0"/>
            </a:endParaRPr>
          </a:p>
        </p:txBody>
      </p:sp>
      <p:sp>
        <p:nvSpPr>
          <p:cNvPr id="96" name="TextBox 95">
            <a:extLst>
              <a:ext uri="{FF2B5EF4-FFF2-40B4-BE49-F238E27FC236}">
                <a16:creationId xmlns:a16="http://schemas.microsoft.com/office/drawing/2014/main" id="{53C1C73C-E6C4-8168-0BFB-50D1C91ED848}"/>
              </a:ext>
            </a:extLst>
          </p:cNvPr>
          <p:cNvSpPr txBox="1"/>
          <p:nvPr/>
        </p:nvSpPr>
        <p:spPr>
          <a:xfrm>
            <a:off x="2503800" y="3057361"/>
            <a:ext cx="543739" cy="305020"/>
          </a:xfrm>
          <a:prstGeom prst="rect">
            <a:avLst/>
          </a:prstGeom>
          <a:noFill/>
        </p:spPr>
        <p:txBody>
          <a:bodyPr wrap="none">
            <a:spAutoFit/>
          </a:bodyPr>
          <a:lstStyle/>
          <a:p>
            <a:pPr>
              <a:defRPr/>
            </a:pPr>
            <a:r>
              <a:rPr lang="et-EE" sz="1382" dirty="0">
                <a:solidFill>
                  <a:prstClr val="white"/>
                </a:solidFill>
                <a:latin typeface="Roboto Condensed" panose="02000000000000000000" pitchFamily="2" charset="0"/>
                <a:ea typeface="Roboto Condensed" panose="02000000000000000000" pitchFamily="2" charset="0"/>
                <a:cs typeface="Arial" charset="0"/>
              </a:rPr>
              <a:t>2012</a:t>
            </a:r>
          </a:p>
        </p:txBody>
      </p:sp>
      <p:sp>
        <p:nvSpPr>
          <p:cNvPr id="99" name="TextBox 98">
            <a:extLst>
              <a:ext uri="{FF2B5EF4-FFF2-40B4-BE49-F238E27FC236}">
                <a16:creationId xmlns:a16="http://schemas.microsoft.com/office/drawing/2014/main" id="{6286AF89-4390-6A1B-38D4-388A79AFAABF}"/>
              </a:ext>
            </a:extLst>
          </p:cNvPr>
          <p:cNvSpPr txBox="1"/>
          <p:nvPr/>
        </p:nvSpPr>
        <p:spPr>
          <a:xfrm>
            <a:off x="887458" y="3051901"/>
            <a:ext cx="543739" cy="305020"/>
          </a:xfrm>
          <a:prstGeom prst="rect">
            <a:avLst/>
          </a:prstGeom>
          <a:noFill/>
        </p:spPr>
        <p:txBody>
          <a:bodyPr wrap="none">
            <a:spAutoFit/>
          </a:bodyPr>
          <a:lstStyle/>
          <a:p>
            <a:pPr>
              <a:defRPr/>
            </a:pPr>
            <a:r>
              <a:rPr lang="et-EE" sz="1382" dirty="0">
                <a:solidFill>
                  <a:prstClr val="white"/>
                </a:solidFill>
                <a:latin typeface="Roboto Condensed" panose="02000000000000000000" pitchFamily="2" charset="0"/>
                <a:ea typeface="Roboto Condensed" panose="02000000000000000000" pitchFamily="2" charset="0"/>
                <a:cs typeface="Arial" charset="0"/>
              </a:rPr>
              <a:t>2004</a:t>
            </a:r>
          </a:p>
        </p:txBody>
      </p:sp>
      <p:sp>
        <p:nvSpPr>
          <p:cNvPr id="100" name="TextBox 16">
            <a:extLst>
              <a:ext uri="{FF2B5EF4-FFF2-40B4-BE49-F238E27FC236}">
                <a16:creationId xmlns:a16="http://schemas.microsoft.com/office/drawing/2014/main" id="{12EDAA1A-CA7A-C2AE-1F3D-B0DD2DD9BA16}"/>
              </a:ext>
            </a:extLst>
          </p:cNvPr>
          <p:cNvSpPr txBox="1">
            <a:spLocks noChangeArrowheads="1"/>
          </p:cNvSpPr>
          <p:nvPr/>
        </p:nvSpPr>
        <p:spPr bwMode="auto">
          <a:xfrm>
            <a:off x="260919" y="1973493"/>
            <a:ext cx="1167307" cy="370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t-EE" altLang="et-EE" sz="1805" b="1" dirty="0">
                <a:solidFill>
                  <a:schemeClr val="bg1"/>
                </a:solidFill>
                <a:latin typeface="Roboto Condensed" panose="02000000000000000000" pitchFamily="2" charset="0"/>
                <a:ea typeface="Roboto Condensed" panose="02000000000000000000" pitchFamily="2" charset="0"/>
                <a:cs typeface="Arial" charset="0"/>
              </a:rPr>
              <a:t>e-</a:t>
            </a:r>
            <a:r>
              <a:rPr lang="et-EE" altLang="et-EE" sz="1805" b="1" dirty="0" err="1">
                <a:solidFill>
                  <a:schemeClr val="bg1"/>
                </a:solidFill>
                <a:latin typeface="Roboto Condensed" panose="02000000000000000000" pitchFamily="2" charset="0"/>
                <a:ea typeface="Roboto Condensed" panose="02000000000000000000" pitchFamily="2" charset="0"/>
                <a:cs typeface="Arial" charset="0"/>
              </a:rPr>
              <a:t>customs</a:t>
            </a:r>
            <a:endParaRPr lang="et-EE" altLang="et-EE" sz="1805" b="1" dirty="0">
              <a:solidFill>
                <a:schemeClr val="bg1"/>
              </a:solidFill>
              <a:latin typeface="Roboto Condensed" panose="02000000000000000000" pitchFamily="2" charset="0"/>
              <a:ea typeface="Roboto Condensed" panose="02000000000000000000" pitchFamily="2" charset="0"/>
              <a:cs typeface="Arial" charset="0"/>
            </a:endParaRPr>
          </a:p>
        </p:txBody>
      </p:sp>
      <p:sp>
        <p:nvSpPr>
          <p:cNvPr id="105" name="TextBox 30">
            <a:extLst>
              <a:ext uri="{FF2B5EF4-FFF2-40B4-BE49-F238E27FC236}">
                <a16:creationId xmlns:a16="http://schemas.microsoft.com/office/drawing/2014/main" id="{FEABF660-C4F1-F8F0-10C1-1D6B1D9E77BA}"/>
              </a:ext>
            </a:extLst>
          </p:cNvPr>
          <p:cNvSpPr txBox="1">
            <a:spLocks noChangeArrowheads="1"/>
          </p:cNvSpPr>
          <p:nvPr/>
        </p:nvSpPr>
        <p:spPr bwMode="auto">
          <a:xfrm>
            <a:off x="3981439" y="2025326"/>
            <a:ext cx="1208033" cy="647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t-EE" altLang="et-EE" sz="1805" b="1" dirty="0">
                <a:solidFill>
                  <a:schemeClr val="bg1"/>
                </a:solidFill>
                <a:latin typeface="Roboto Condensed" panose="02000000000000000000" pitchFamily="2" charset="0"/>
                <a:ea typeface="Roboto Condensed" panose="02000000000000000000" pitchFamily="2" charset="0"/>
                <a:cs typeface="Arial" charset="0"/>
              </a:rPr>
              <a:t>e-ETCB </a:t>
            </a:r>
            <a:r>
              <a:rPr lang="et-EE" altLang="et-EE" sz="1805" b="1" dirty="0" err="1">
                <a:solidFill>
                  <a:schemeClr val="bg1"/>
                </a:solidFill>
                <a:latin typeface="Roboto Condensed" panose="02000000000000000000" pitchFamily="2" charset="0"/>
                <a:ea typeface="Roboto Condensed" panose="02000000000000000000" pitchFamily="2" charset="0"/>
                <a:cs typeface="Arial" charset="0"/>
              </a:rPr>
              <a:t>stylebook</a:t>
            </a:r>
            <a:endParaRPr lang="et-EE" altLang="et-EE" sz="1805" b="1" dirty="0">
              <a:solidFill>
                <a:schemeClr val="bg1"/>
              </a:solidFill>
              <a:latin typeface="Roboto Condensed" panose="02000000000000000000" pitchFamily="2" charset="0"/>
              <a:ea typeface="Roboto Condensed" panose="02000000000000000000" pitchFamily="2" charset="0"/>
              <a:cs typeface="Arial" charset="0"/>
            </a:endParaRPr>
          </a:p>
        </p:txBody>
      </p:sp>
      <p:cxnSp>
        <p:nvCxnSpPr>
          <p:cNvPr id="110" name="Sirgkonnektor 62">
            <a:extLst>
              <a:ext uri="{FF2B5EF4-FFF2-40B4-BE49-F238E27FC236}">
                <a16:creationId xmlns:a16="http://schemas.microsoft.com/office/drawing/2014/main" id="{9E7EC201-507E-8519-74F2-09C0412EA101}"/>
              </a:ext>
            </a:extLst>
          </p:cNvPr>
          <p:cNvCxnSpPr>
            <a:cxnSpLocks/>
          </p:cNvCxnSpPr>
          <p:nvPr/>
        </p:nvCxnSpPr>
        <p:spPr>
          <a:xfrm>
            <a:off x="5781821" y="3338387"/>
            <a:ext cx="11494" cy="1475683"/>
          </a:xfrm>
          <a:prstGeom prst="line">
            <a:avLst/>
          </a:prstGeom>
          <a:ln w="44450">
            <a:solidFill>
              <a:srgbClr val="091CA5"/>
            </a:solidFill>
          </a:ln>
        </p:spPr>
        <p:style>
          <a:lnRef idx="1">
            <a:schemeClr val="accent1"/>
          </a:lnRef>
          <a:fillRef idx="0">
            <a:schemeClr val="accent1"/>
          </a:fillRef>
          <a:effectRef idx="0">
            <a:schemeClr val="accent1"/>
          </a:effectRef>
          <a:fontRef idx="minor">
            <a:schemeClr val="tx1"/>
          </a:fontRef>
        </p:style>
      </p:cxnSp>
      <p:sp>
        <p:nvSpPr>
          <p:cNvPr id="115" name="Sälguga paremnool 66">
            <a:extLst>
              <a:ext uri="{FF2B5EF4-FFF2-40B4-BE49-F238E27FC236}">
                <a16:creationId xmlns:a16="http://schemas.microsoft.com/office/drawing/2014/main" id="{D1CBE694-F005-9A9A-1F36-BA5E84F39602}"/>
              </a:ext>
            </a:extLst>
          </p:cNvPr>
          <p:cNvSpPr/>
          <p:nvPr/>
        </p:nvSpPr>
        <p:spPr>
          <a:xfrm>
            <a:off x="9782436" y="2899750"/>
            <a:ext cx="2277813" cy="711193"/>
          </a:xfrm>
          <a:prstGeom prst="notchedRightArrow">
            <a:avLst/>
          </a:prstGeom>
          <a:solidFill>
            <a:srgbClr val="0038A7">
              <a:alpha val="0"/>
            </a:srgbClr>
          </a:solidFill>
          <a:ln w="19050">
            <a:solidFill>
              <a:srgbClr val="003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solidFill>
                <a:prstClr val="white"/>
              </a:solidFill>
              <a:latin typeface="Roboto Condensed" panose="02000000000000000000" pitchFamily="2" charset="0"/>
              <a:ea typeface="Roboto Condensed" panose="02000000000000000000" pitchFamily="2" charset="0"/>
            </a:endParaRPr>
          </a:p>
        </p:txBody>
      </p:sp>
      <p:cxnSp>
        <p:nvCxnSpPr>
          <p:cNvPr id="116" name="Sirgkonnektor 67">
            <a:extLst>
              <a:ext uri="{FF2B5EF4-FFF2-40B4-BE49-F238E27FC236}">
                <a16:creationId xmlns:a16="http://schemas.microsoft.com/office/drawing/2014/main" id="{997819FE-460A-6C2A-064D-8AD124AD14C6}"/>
              </a:ext>
            </a:extLst>
          </p:cNvPr>
          <p:cNvCxnSpPr/>
          <p:nvPr/>
        </p:nvCxnSpPr>
        <p:spPr>
          <a:xfrm flipH="1">
            <a:off x="10365470" y="3431213"/>
            <a:ext cx="0" cy="1005861"/>
          </a:xfrm>
          <a:prstGeom prst="line">
            <a:avLst/>
          </a:prstGeom>
          <a:ln w="44450">
            <a:solidFill>
              <a:srgbClr val="091CA5"/>
            </a:solidFill>
            <a:prstDash val="dash"/>
          </a:ln>
        </p:spPr>
        <p:style>
          <a:lnRef idx="1">
            <a:schemeClr val="accent1"/>
          </a:lnRef>
          <a:fillRef idx="0">
            <a:schemeClr val="accent1"/>
          </a:fillRef>
          <a:effectRef idx="0">
            <a:schemeClr val="accent1"/>
          </a:effectRef>
          <a:fontRef idx="minor">
            <a:schemeClr val="tx1"/>
          </a:fontRef>
        </p:style>
      </p:cxnSp>
      <p:cxnSp>
        <p:nvCxnSpPr>
          <p:cNvPr id="117" name="Sirgkonnektor 68">
            <a:extLst>
              <a:ext uri="{FF2B5EF4-FFF2-40B4-BE49-F238E27FC236}">
                <a16:creationId xmlns:a16="http://schemas.microsoft.com/office/drawing/2014/main" id="{0C41ACA6-CA88-B4A7-2C2C-FE99074C8DA7}"/>
              </a:ext>
            </a:extLst>
          </p:cNvPr>
          <p:cNvCxnSpPr/>
          <p:nvPr/>
        </p:nvCxnSpPr>
        <p:spPr>
          <a:xfrm flipH="1">
            <a:off x="11347864" y="3431213"/>
            <a:ext cx="0" cy="1005861"/>
          </a:xfrm>
          <a:prstGeom prst="line">
            <a:avLst/>
          </a:prstGeom>
          <a:ln w="44450">
            <a:solidFill>
              <a:srgbClr val="091CA5"/>
            </a:solidFill>
            <a:prstDash val="dash"/>
          </a:ln>
        </p:spPr>
        <p:style>
          <a:lnRef idx="1">
            <a:schemeClr val="accent1"/>
          </a:lnRef>
          <a:fillRef idx="0">
            <a:schemeClr val="accent1"/>
          </a:fillRef>
          <a:effectRef idx="0">
            <a:schemeClr val="accent1"/>
          </a:effectRef>
          <a:fontRef idx="minor">
            <a:schemeClr val="tx1"/>
          </a:fontRef>
        </p:style>
      </p:cxnSp>
      <p:cxnSp>
        <p:nvCxnSpPr>
          <p:cNvPr id="118" name="Sirgkonnektor 69">
            <a:extLst>
              <a:ext uri="{FF2B5EF4-FFF2-40B4-BE49-F238E27FC236}">
                <a16:creationId xmlns:a16="http://schemas.microsoft.com/office/drawing/2014/main" id="{162B2726-B123-B163-974E-87DA488572DC}"/>
              </a:ext>
            </a:extLst>
          </p:cNvPr>
          <p:cNvCxnSpPr>
            <a:cxnSpLocks/>
          </p:cNvCxnSpPr>
          <p:nvPr/>
        </p:nvCxnSpPr>
        <p:spPr>
          <a:xfrm>
            <a:off x="10838733" y="2542410"/>
            <a:ext cx="4094" cy="526805"/>
          </a:xfrm>
          <a:prstGeom prst="line">
            <a:avLst/>
          </a:prstGeom>
          <a:ln w="44450">
            <a:solidFill>
              <a:srgbClr val="091CA5"/>
            </a:solidFill>
            <a:prstDash val="dash"/>
          </a:ln>
        </p:spPr>
        <p:style>
          <a:lnRef idx="1">
            <a:schemeClr val="accent1"/>
          </a:lnRef>
          <a:fillRef idx="0">
            <a:schemeClr val="accent1"/>
          </a:fillRef>
          <a:effectRef idx="0">
            <a:schemeClr val="accent1"/>
          </a:effectRef>
          <a:fontRef idx="minor">
            <a:schemeClr val="tx1"/>
          </a:fontRef>
        </p:style>
      </p:cxnSp>
      <p:sp>
        <p:nvSpPr>
          <p:cNvPr id="119" name="TextBox 118">
            <a:extLst>
              <a:ext uri="{FF2B5EF4-FFF2-40B4-BE49-F238E27FC236}">
                <a16:creationId xmlns:a16="http://schemas.microsoft.com/office/drawing/2014/main" id="{1065C4EC-533E-8816-A9D3-5DDD70207327}"/>
              </a:ext>
            </a:extLst>
          </p:cNvPr>
          <p:cNvSpPr txBox="1"/>
          <p:nvPr/>
        </p:nvSpPr>
        <p:spPr>
          <a:xfrm>
            <a:off x="10626512" y="3109202"/>
            <a:ext cx="631904" cy="305020"/>
          </a:xfrm>
          <a:prstGeom prst="rect">
            <a:avLst/>
          </a:prstGeom>
          <a:noFill/>
        </p:spPr>
        <p:txBody>
          <a:bodyPr wrap="none">
            <a:spAutoFit/>
          </a:bodyPr>
          <a:lstStyle/>
          <a:p>
            <a:pPr>
              <a:defRPr/>
            </a:pPr>
            <a:r>
              <a:rPr lang="et-EE" sz="1382" dirty="0">
                <a:solidFill>
                  <a:prstClr val="white"/>
                </a:solidFill>
                <a:latin typeface="Roboto Condensed" panose="02000000000000000000" pitchFamily="2" charset="0"/>
                <a:ea typeface="Roboto Condensed" panose="02000000000000000000" pitchFamily="2" charset="0"/>
                <a:cs typeface="Arial" charset="0"/>
              </a:rPr>
              <a:t>2024+</a:t>
            </a:r>
          </a:p>
        </p:txBody>
      </p:sp>
      <p:sp>
        <p:nvSpPr>
          <p:cNvPr id="123" name="TextBox 33">
            <a:extLst>
              <a:ext uri="{FF2B5EF4-FFF2-40B4-BE49-F238E27FC236}">
                <a16:creationId xmlns:a16="http://schemas.microsoft.com/office/drawing/2014/main" id="{A03B4AF4-5B4B-0FCE-D28D-02D4E063EC69}"/>
              </a:ext>
            </a:extLst>
          </p:cNvPr>
          <p:cNvSpPr txBox="1">
            <a:spLocks noChangeArrowheads="1"/>
          </p:cNvSpPr>
          <p:nvPr/>
        </p:nvSpPr>
        <p:spPr bwMode="auto">
          <a:xfrm>
            <a:off x="9671213" y="4593543"/>
            <a:ext cx="1221809" cy="370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t-EE" altLang="et-EE" sz="1805" b="1" dirty="0">
                <a:solidFill>
                  <a:schemeClr val="bg1"/>
                </a:solidFill>
                <a:latin typeface="Roboto Condensed" panose="02000000000000000000" pitchFamily="2" charset="0"/>
                <a:ea typeface="Roboto Condensed" panose="02000000000000000000" pitchFamily="2" charset="0"/>
                <a:cs typeface="Arial" charset="0"/>
              </a:rPr>
              <a:t>e-</a:t>
            </a:r>
            <a:r>
              <a:rPr lang="et-EE" altLang="et-EE" sz="1805" b="1" dirty="0" err="1">
                <a:solidFill>
                  <a:schemeClr val="bg1"/>
                </a:solidFill>
                <a:latin typeface="Roboto Condensed" panose="02000000000000000000" pitchFamily="2" charset="0"/>
                <a:ea typeface="Roboto Condensed" panose="02000000000000000000" pitchFamily="2" charset="0"/>
                <a:cs typeface="Arial" charset="0"/>
              </a:rPr>
              <a:t>invoicing</a:t>
            </a:r>
            <a:endParaRPr lang="en-GB" altLang="et-EE" sz="1805" b="1" dirty="0">
              <a:solidFill>
                <a:schemeClr val="bg1"/>
              </a:solidFill>
              <a:latin typeface="Roboto Condensed" panose="02000000000000000000" pitchFamily="2" charset="0"/>
              <a:ea typeface="Roboto Condensed" panose="02000000000000000000" pitchFamily="2" charset="0"/>
              <a:cs typeface="Arial" charset="0"/>
            </a:endParaRPr>
          </a:p>
        </p:txBody>
      </p:sp>
      <p:sp>
        <p:nvSpPr>
          <p:cNvPr id="124" name="TextBox 33">
            <a:extLst>
              <a:ext uri="{FF2B5EF4-FFF2-40B4-BE49-F238E27FC236}">
                <a16:creationId xmlns:a16="http://schemas.microsoft.com/office/drawing/2014/main" id="{00F0077C-485D-D740-7F30-DDBD5C54BC4B}"/>
              </a:ext>
            </a:extLst>
          </p:cNvPr>
          <p:cNvSpPr txBox="1">
            <a:spLocks noChangeArrowheads="1"/>
          </p:cNvSpPr>
          <p:nvPr/>
        </p:nvSpPr>
        <p:spPr bwMode="auto">
          <a:xfrm>
            <a:off x="11159351" y="4593544"/>
            <a:ext cx="385042" cy="370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t-EE" altLang="et-EE" sz="1805" b="1" dirty="0">
                <a:solidFill>
                  <a:schemeClr val="bg1"/>
                </a:solidFill>
                <a:latin typeface="Roboto Condensed" panose="02000000000000000000" pitchFamily="2" charset="0"/>
                <a:ea typeface="Roboto Condensed" panose="02000000000000000000" pitchFamily="2" charset="0"/>
                <a:cs typeface="Arial" charset="0"/>
              </a:rPr>
              <a:t>AI</a:t>
            </a:r>
          </a:p>
        </p:txBody>
      </p:sp>
      <p:cxnSp>
        <p:nvCxnSpPr>
          <p:cNvPr id="2" name="Sirgkonnektor 34">
            <a:extLst>
              <a:ext uri="{FF2B5EF4-FFF2-40B4-BE49-F238E27FC236}">
                <a16:creationId xmlns:a16="http://schemas.microsoft.com/office/drawing/2014/main" id="{96C6AF66-5F35-A707-5563-F7A247FDDD53}"/>
              </a:ext>
            </a:extLst>
          </p:cNvPr>
          <p:cNvCxnSpPr>
            <a:cxnSpLocks/>
          </p:cNvCxnSpPr>
          <p:nvPr/>
        </p:nvCxnSpPr>
        <p:spPr>
          <a:xfrm>
            <a:off x="8792158" y="3448414"/>
            <a:ext cx="21993" cy="2004081"/>
          </a:xfrm>
          <a:prstGeom prst="line">
            <a:avLst/>
          </a:prstGeom>
          <a:ln w="44450">
            <a:solidFill>
              <a:srgbClr val="091CA5"/>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D2D7112-8925-608C-45C7-E3FD44F592DB}"/>
              </a:ext>
            </a:extLst>
          </p:cNvPr>
          <p:cNvSpPr txBox="1"/>
          <p:nvPr/>
        </p:nvSpPr>
        <p:spPr>
          <a:xfrm>
            <a:off x="8639760" y="3064303"/>
            <a:ext cx="552247" cy="305020"/>
          </a:xfrm>
          <a:prstGeom prst="rect">
            <a:avLst/>
          </a:prstGeom>
          <a:noFill/>
        </p:spPr>
        <p:txBody>
          <a:bodyPr wrap="square">
            <a:spAutoFit/>
          </a:bodyPr>
          <a:lstStyle/>
          <a:p>
            <a:pPr>
              <a:defRPr/>
            </a:pPr>
            <a:r>
              <a:rPr lang="et-EE" sz="1382" dirty="0">
                <a:solidFill>
                  <a:prstClr val="white"/>
                </a:solidFill>
                <a:latin typeface="Roboto Condensed" panose="02000000000000000000" pitchFamily="2" charset="0"/>
                <a:ea typeface="Roboto Condensed" panose="02000000000000000000" pitchFamily="2" charset="0"/>
                <a:cs typeface="Arial" charset="0"/>
              </a:rPr>
              <a:t>2023</a:t>
            </a:r>
          </a:p>
        </p:txBody>
      </p:sp>
      <p:sp>
        <p:nvSpPr>
          <p:cNvPr id="10" name="TextBox 33">
            <a:extLst>
              <a:ext uri="{FF2B5EF4-FFF2-40B4-BE49-F238E27FC236}">
                <a16:creationId xmlns:a16="http://schemas.microsoft.com/office/drawing/2014/main" id="{6E2EF5D1-4217-4D4F-F25D-400AD657E64F}"/>
              </a:ext>
            </a:extLst>
          </p:cNvPr>
          <p:cNvSpPr txBox="1">
            <a:spLocks noChangeArrowheads="1"/>
          </p:cNvSpPr>
          <p:nvPr/>
        </p:nvSpPr>
        <p:spPr bwMode="auto">
          <a:xfrm>
            <a:off x="7967883" y="5489887"/>
            <a:ext cx="1692535" cy="1203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t-EE" altLang="et-EE" sz="1805" b="1" dirty="0" err="1">
                <a:solidFill>
                  <a:prstClr val="white"/>
                </a:solidFill>
                <a:latin typeface="Roboto Condensed" panose="02000000000000000000" pitchFamily="2" charset="0"/>
                <a:ea typeface="Roboto Condensed" panose="02000000000000000000" pitchFamily="2" charset="0"/>
                <a:cs typeface="Arial" charset="0"/>
              </a:rPr>
              <a:t>Electronic</a:t>
            </a:r>
            <a:r>
              <a:rPr lang="et-EE" altLang="et-EE" sz="1805" b="1" dirty="0">
                <a:solidFill>
                  <a:prstClr val="white"/>
                </a:solidFill>
                <a:latin typeface="Roboto Condensed" panose="02000000000000000000" pitchFamily="2" charset="0"/>
                <a:ea typeface="Roboto Condensed" panose="02000000000000000000" pitchFamily="2" charset="0"/>
                <a:cs typeface="Arial" charset="0"/>
              </a:rPr>
              <a:t> </a:t>
            </a:r>
            <a:r>
              <a:rPr lang="et-EE" altLang="et-EE" sz="1805" b="1" dirty="0" err="1">
                <a:solidFill>
                  <a:prstClr val="white"/>
                </a:solidFill>
                <a:latin typeface="Roboto Condensed" panose="02000000000000000000" pitchFamily="2" charset="0"/>
                <a:ea typeface="Roboto Condensed" panose="02000000000000000000" pitchFamily="2" charset="0"/>
                <a:cs typeface="Arial" charset="0"/>
              </a:rPr>
              <a:t>registration</a:t>
            </a:r>
            <a:r>
              <a:rPr lang="et-EE" altLang="et-EE" sz="1805" b="1" dirty="0">
                <a:solidFill>
                  <a:prstClr val="white"/>
                </a:solidFill>
                <a:latin typeface="Roboto Condensed" panose="02000000000000000000" pitchFamily="2" charset="0"/>
                <a:ea typeface="Roboto Condensed" panose="02000000000000000000" pitchFamily="2" charset="0"/>
                <a:cs typeface="Arial" charset="0"/>
              </a:rPr>
              <a:t> of </a:t>
            </a:r>
            <a:r>
              <a:rPr lang="et-EE" altLang="et-EE" sz="1805" b="1" dirty="0" err="1">
                <a:solidFill>
                  <a:prstClr val="white"/>
                </a:solidFill>
                <a:latin typeface="Roboto Condensed" panose="02000000000000000000" pitchFamily="2" charset="0"/>
                <a:ea typeface="Roboto Condensed" panose="02000000000000000000" pitchFamily="2" charset="0"/>
                <a:cs typeface="Arial" charset="0"/>
              </a:rPr>
              <a:t>construction</a:t>
            </a:r>
            <a:r>
              <a:rPr lang="et-EE" altLang="et-EE" sz="1805" b="1" dirty="0">
                <a:solidFill>
                  <a:prstClr val="white"/>
                </a:solidFill>
                <a:latin typeface="Roboto Condensed" panose="02000000000000000000" pitchFamily="2" charset="0"/>
                <a:ea typeface="Roboto Condensed" panose="02000000000000000000" pitchFamily="2" charset="0"/>
                <a:cs typeface="Arial" charset="0"/>
              </a:rPr>
              <a:t> </a:t>
            </a:r>
            <a:r>
              <a:rPr lang="et-EE" altLang="et-EE" sz="1805" b="1" dirty="0" err="1">
                <a:solidFill>
                  <a:prstClr val="white"/>
                </a:solidFill>
                <a:latin typeface="Roboto Condensed" panose="02000000000000000000" pitchFamily="2" charset="0"/>
                <a:ea typeface="Roboto Condensed" panose="02000000000000000000" pitchFamily="2" charset="0"/>
                <a:cs typeface="Arial" charset="0"/>
              </a:rPr>
              <a:t>sites</a:t>
            </a:r>
            <a:endParaRPr lang="en-GB" altLang="et-EE" sz="1805" b="1" dirty="0">
              <a:solidFill>
                <a:prstClr val="white"/>
              </a:solidFill>
              <a:latin typeface="Roboto Condensed" panose="02000000000000000000" pitchFamily="2" charset="0"/>
              <a:ea typeface="Roboto Condensed" panose="02000000000000000000" pitchFamily="2" charset="0"/>
              <a:cs typeface="Arial" charset="0"/>
            </a:endParaRPr>
          </a:p>
        </p:txBody>
      </p:sp>
      <p:sp>
        <p:nvSpPr>
          <p:cNvPr id="27" name="TextBox 21">
            <a:extLst>
              <a:ext uri="{FF2B5EF4-FFF2-40B4-BE49-F238E27FC236}">
                <a16:creationId xmlns:a16="http://schemas.microsoft.com/office/drawing/2014/main" id="{F2202B60-1A2B-B379-0544-A8B7F7C30B1D}"/>
              </a:ext>
            </a:extLst>
          </p:cNvPr>
          <p:cNvSpPr txBox="1">
            <a:spLocks noChangeArrowheads="1"/>
          </p:cNvSpPr>
          <p:nvPr/>
        </p:nvSpPr>
        <p:spPr bwMode="auto">
          <a:xfrm>
            <a:off x="9764077" y="1819679"/>
            <a:ext cx="2119491" cy="600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t-EE" altLang="et-EE" sz="1805" b="1" dirty="0">
                <a:solidFill>
                  <a:prstClr val="white"/>
                </a:solidFill>
                <a:latin typeface="Roboto Condensed" panose="02000000000000000000" pitchFamily="2" charset="0"/>
                <a:ea typeface="Roboto Condensed" panose="02000000000000000000" pitchFamily="2" charset="0"/>
                <a:cs typeface="Arial" charset="0"/>
              </a:rPr>
              <a:t>Real Time </a:t>
            </a:r>
            <a:r>
              <a:rPr lang="et-EE" altLang="et-EE" sz="1805" b="1" dirty="0" err="1">
                <a:solidFill>
                  <a:prstClr val="white"/>
                </a:solidFill>
                <a:latin typeface="Roboto Condensed" panose="02000000000000000000" pitchFamily="2" charset="0"/>
                <a:ea typeface="Roboto Condensed" panose="02000000000000000000" pitchFamily="2" charset="0"/>
                <a:cs typeface="Arial" charset="0"/>
              </a:rPr>
              <a:t>Economy</a:t>
            </a:r>
            <a:endParaRPr lang="et-EE" altLang="et-EE" sz="1805" b="1" dirty="0">
              <a:solidFill>
                <a:prstClr val="white"/>
              </a:solidFill>
              <a:latin typeface="Roboto Condensed" panose="02000000000000000000" pitchFamily="2" charset="0"/>
              <a:ea typeface="Roboto Condensed" panose="02000000000000000000" pitchFamily="2" charset="0"/>
              <a:cs typeface="Arial" charset="0"/>
            </a:endParaRPr>
          </a:p>
          <a:p>
            <a:pPr algn="ctr"/>
            <a:r>
              <a:rPr lang="et-EE" altLang="et-EE" sz="1500" dirty="0">
                <a:solidFill>
                  <a:prstClr val="white"/>
                </a:solidFill>
                <a:latin typeface="Roboto Condensed" panose="02000000000000000000" pitchFamily="2" charset="0"/>
                <a:ea typeface="Roboto Condensed" panose="02000000000000000000" pitchFamily="2" charset="0"/>
                <a:cs typeface="Arial" charset="0"/>
              </a:rPr>
              <a:t>automated and </a:t>
            </a:r>
            <a:r>
              <a:rPr lang="et-EE" altLang="et-EE" sz="1500" dirty="0" err="1">
                <a:solidFill>
                  <a:prstClr val="white"/>
                </a:solidFill>
                <a:latin typeface="Roboto Condensed" panose="02000000000000000000" pitchFamily="2" charset="0"/>
                <a:ea typeface="Roboto Condensed" panose="02000000000000000000" pitchFamily="2" charset="0"/>
                <a:cs typeface="Arial" charset="0"/>
              </a:rPr>
              <a:t>digitalized</a:t>
            </a:r>
            <a:endParaRPr lang="en-GB" altLang="et-EE" sz="1500" dirty="0">
              <a:solidFill>
                <a:prstClr val="white"/>
              </a:solidFill>
              <a:latin typeface="Roboto Condensed" panose="02000000000000000000" pitchFamily="2" charset="0"/>
              <a:ea typeface="Roboto Condensed" panose="02000000000000000000" pitchFamily="2" charset="0"/>
              <a:cs typeface="Arial" charset="0"/>
            </a:endParaRPr>
          </a:p>
        </p:txBody>
      </p:sp>
      <p:sp>
        <p:nvSpPr>
          <p:cNvPr id="35" name="TextBox 19">
            <a:extLst>
              <a:ext uri="{FF2B5EF4-FFF2-40B4-BE49-F238E27FC236}">
                <a16:creationId xmlns:a16="http://schemas.microsoft.com/office/drawing/2014/main" id="{596FA71F-BF66-7A8C-9BF5-E4DAB34E46A7}"/>
              </a:ext>
            </a:extLst>
          </p:cNvPr>
          <p:cNvSpPr txBox="1">
            <a:spLocks noChangeArrowheads="1"/>
          </p:cNvSpPr>
          <p:nvPr/>
        </p:nvSpPr>
        <p:spPr bwMode="auto">
          <a:xfrm>
            <a:off x="1358930" y="2450609"/>
            <a:ext cx="2053767" cy="370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t-EE" altLang="et-EE" sz="1805" b="1" dirty="0" err="1">
                <a:solidFill>
                  <a:prstClr val="white"/>
                </a:solidFill>
                <a:latin typeface="Roboto Condensed" panose="02000000000000000000" pitchFamily="2" charset="0"/>
                <a:ea typeface="Roboto Condensed" panose="02000000000000000000" pitchFamily="2" charset="0"/>
                <a:cs typeface="Arial" charset="0"/>
              </a:rPr>
              <a:t>Prepayment</a:t>
            </a:r>
            <a:r>
              <a:rPr lang="et-EE" altLang="et-EE" sz="1805" b="1" dirty="0">
                <a:solidFill>
                  <a:prstClr val="white"/>
                </a:solidFill>
                <a:latin typeface="Roboto Condensed" panose="02000000000000000000" pitchFamily="2" charset="0"/>
                <a:ea typeface="Roboto Condensed" panose="02000000000000000000" pitchFamily="2" charset="0"/>
                <a:cs typeface="Arial" charset="0"/>
              </a:rPr>
              <a:t> </a:t>
            </a:r>
            <a:r>
              <a:rPr lang="et-EE" altLang="et-EE" sz="1805" b="1" dirty="0" err="1">
                <a:solidFill>
                  <a:prstClr val="white"/>
                </a:solidFill>
                <a:latin typeface="Roboto Condensed" panose="02000000000000000000" pitchFamily="2" charset="0"/>
                <a:ea typeface="Roboto Condensed" panose="02000000000000000000" pitchFamily="2" charset="0"/>
                <a:cs typeface="Arial" charset="0"/>
              </a:rPr>
              <a:t>account</a:t>
            </a:r>
            <a:endParaRPr lang="et-EE" altLang="et-EE" sz="1805" b="1" dirty="0">
              <a:solidFill>
                <a:prstClr val="white"/>
              </a:solidFill>
              <a:latin typeface="Roboto Condensed" panose="02000000000000000000" pitchFamily="2" charset="0"/>
              <a:ea typeface="Roboto Condensed" panose="02000000000000000000" pitchFamily="2" charset="0"/>
              <a:cs typeface="Arial" charset="0"/>
            </a:endParaRPr>
          </a:p>
        </p:txBody>
      </p:sp>
      <p:sp>
        <p:nvSpPr>
          <p:cNvPr id="64" name="TextBox 51">
            <a:extLst>
              <a:ext uri="{FF2B5EF4-FFF2-40B4-BE49-F238E27FC236}">
                <a16:creationId xmlns:a16="http://schemas.microsoft.com/office/drawing/2014/main" id="{BDEA4EDB-D243-E00B-A970-D063D612090C}"/>
              </a:ext>
            </a:extLst>
          </p:cNvPr>
          <p:cNvSpPr txBox="1">
            <a:spLocks noChangeArrowheads="1"/>
          </p:cNvSpPr>
          <p:nvPr/>
        </p:nvSpPr>
        <p:spPr bwMode="auto">
          <a:xfrm>
            <a:off x="6069327" y="4137186"/>
            <a:ext cx="2608406" cy="370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t-EE" altLang="et-EE" sz="1805" b="1" dirty="0" err="1">
                <a:solidFill>
                  <a:prstClr val="white"/>
                </a:solidFill>
                <a:latin typeface="Roboto Condensed" panose="02000000000000000000" pitchFamily="2" charset="0"/>
                <a:ea typeface="Roboto Condensed" panose="02000000000000000000" pitchFamily="2" charset="0"/>
                <a:cs typeface="Arial" charset="0"/>
              </a:rPr>
              <a:t>Single</a:t>
            </a:r>
            <a:r>
              <a:rPr lang="et-EE" altLang="et-EE" sz="1805" b="1" dirty="0">
                <a:solidFill>
                  <a:prstClr val="white"/>
                </a:solidFill>
                <a:latin typeface="Roboto Condensed" panose="02000000000000000000" pitchFamily="2" charset="0"/>
                <a:ea typeface="Roboto Condensed" panose="02000000000000000000" pitchFamily="2" charset="0"/>
                <a:cs typeface="Arial" charset="0"/>
              </a:rPr>
              <a:t> Window </a:t>
            </a:r>
            <a:r>
              <a:rPr lang="et-EE" altLang="et-EE" sz="1805" b="1" dirty="0" err="1">
                <a:solidFill>
                  <a:prstClr val="white"/>
                </a:solidFill>
                <a:latin typeface="Roboto Condensed" panose="02000000000000000000" pitchFamily="2" charset="0"/>
                <a:ea typeface="Roboto Condensed" panose="02000000000000000000" pitchFamily="2" charset="0"/>
                <a:cs typeface="Arial" charset="0"/>
              </a:rPr>
              <a:t>for</a:t>
            </a:r>
            <a:r>
              <a:rPr lang="et-EE" altLang="et-EE" sz="1805" b="1" dirty="0">
                <a:solidFill>
                  <a:prstClr val="white"/>
                </a:solidFill>
                <a:latin typeface="Roboto Condensed" panose="02000000000000000000" pitchFamily="2" charset="0"/>
                <a:ea typeface="Roboto Condensed" panose="02000000000000000000" pitchFamily="2" charset="0"/>
                <a:cs typeface="Arial" charset="0"/>
              </a:rPr>
              <a:t> e-ETCB</a:t>
            </a:r>
            <a:endParaRPr lang="en-GB" altLang="et-EE" sz="1805" b="1" dirty="0">
              <a:solidFill>
                <a:prstClr val="white"/>
              </a:solidFill>
              <a:latin typeface="Roboto Condensed" panose="02000000000000000000" pitchFamily="2" charset="0"/>
              <a:ea typeface="Roboto Condensed" panose="02000000000000000000" pitchFamily="2" charset="0"/>
              <a:cs typeface="Arial" charset="0"/>
            </a:endParaRPr>
          </a:p>
        </p:txBody>
      </p:sp>
    </p:spTree>
    <p:extLst>
      <p:ext uri="{BB962C8B-B14F-4D97-AF65-F5344CB8AC3E}">
        <p14:creationId xmlns:p14="http://schemas.microsoft.com/office/powerpoint/2010/main" val="22362947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914172">
              <a:defRPr/>
            </a:pPr>
            <a:fld id="{55D3455C-CC93-40B7-810A-2FD3F67FB7F7}" type="slidenum">
              <a:rPr lang="et-EE">
                <a:solidFill>
                  <a:prstClr val="black">
                    <a:lumMod val="65000"/>
                    <a:lumOff val="35000"/>
                  </a:prstClr>
                </a:solidFill>
              </a:rPr>
              <a:pPr defTabSz="914172">
                <a:defRPr/>
              </a:pPr>
              <a:t>9</a:t>
            </a:fld>
            <a:endParaRPr lang="et-EE" dirty="0">
              <a:solidFill>
                <a:prstClr val="black">
                  <a:lumMod val="65000"/>
                  <a:lumOff val="35000"/>
                </a:prstClr>
              </a:solidFill>
            </a:endParaRPr>
          </a:p>
        </p:txBody>
      </p:sp>
      <p:pic>
        <p:nvPicPr>
          <p:cNvPr id="7" name="Picture 6" descr="A picture containing furniture, indoor, chair, clothing&#10;&#10;Description automatically generated">
            <a:extLst>
              <a:ext uri="{FF2B5EF4-FFF2-40B4-BE49-F238E27FC236}">
                <a16:creationId xmlns:a16="http://schemas.microsoft.com/office/drawing/2014/main" id="{069DC2F5-43DA-50E6-FAE5-BAE76BB1181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88" y="-835380"/>
            <a:ext cx="12185651" cy="8132705"/>
          </a:xfrm>
          <a:prstGeom prst="rect">
            <a:avLst/>
          </a:prstGeom>
        </p:spPr>
      </p:pic>
      <p:pic>
        <p:nvPicPr>
          <p:cNvPr id="11" name="Picture 10">
            <a:extLst>
              <a:ext uri="{FF2B5EF4-FFF2-40B4-BE49-F238E27FC236}">
                <a16:creationId xmlns:a16="http://schemas.microsoft.com/office/drawing/2014/main" id="{720C6506-5E90-6165-EAE3-AAA61E87015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162822" y="-484318"/>
            <a:ext cx="12353235" cy="8349755"/>
          </a:xfrm>
          <a:prstGeom prst="rect">
            <a:avLst/>
          </a:prstGeom>
        </p:spPr>
      </p:pic>
      <p:sp>
        <p:nvSpPr>
          <p:cNvPr id="9" name="Rectangle 8">
            <a:extLst>
              <a:ext uri="{FF2B5EF4-FFF2-40B4-BE49-F238E27FC236}">
                <a16:creationId xmlns:a16="http://schemas.microsoft.com/office/drawing/2014/main" id="{FD50AB88-8D40-01DF-9361-14B8B6460D1E}"/>
              </a:ext>
            </a:extLst>
          </p:cNvPr>
          <p:cNvSpPr/>
          <p:nvPr/>
        </p:nvSpPr>
        <p:spPr>
          <a:xfrm>
            <a:off x="2037854" y="0"/>
            <a:ext cx="8113118" cy="600164"/>
          </a:xfrm>
          <a:prstGeom prst="rect">
            <a:avLst/>
          </a:prstGeom>
        </p:spPr>
        <p:txBody>
          <a:bodyPr wrap="none">
            <a:spAutoFit/>
          </a:bodyPr>
          <a:lstStyle/>
          <a:p>
            <a:pPr lvl="0"/>
            <a:r>
              <a:rPr lang="et-EE" sz="3300" b="1" dirty="0">
                <a:solidFill>
                  <a:prstClr val="white"/>
                </a:solidFill>
                <a:latin typeface="Roboto Condensed" panose="02000000000000000000" pitchFamily="2" charset="0"/>
                <a:ea typeface="Roboto Condensed" panose="02000000000000000000" pitchFamily="2" charset="0"/>
                <a:cs typeface="Malgun Gothic Semilight" panose="020B0502040204020203" pitchFamily="34" charset="-128"/>
              </a:rPr>
              <a:t>H</a:t>
            </a:r>
            <a:r>
              <a:rPr lang="en-US" sz="3300" b="1" dirty="0" err="1">
                <a:solidFill>
                  <a:prstClr val="white"/>
                </a:solidFill>
                <a:latin typeface="Roboto Condensed" panose="02000000000000000000" pitchFamily="2" charset="0"/>
                <a:ea typeface="Roboto Condensed" panose="02000000000000000000" pitchFamily="2" charset="0"/>
                <a:cs typeface="Malgun Gothic Semilight" panose="020B0502040204020203" pitchFamily="34" charset="-128"/>
              </a:rPr>
              <a:t>igh</a:t>
            </a:r>
            <a:r>
              <a:rPr lang="en-US" sz="3300" b="1" dirty="0">
                <a:solidFill>
                  <a:prstClr val="white"/>
                </a:solidFill>
                <a:latin typeface="Roboto Condensed" panose="02000000000000000000" pitchFamily="2" charset="0"/>
                <a:ea typeface="Roboto Condensed" panose="02000000000000000000" pitchFamily="2" charset="0"/>
                <a:cs typeface="Malgun Gothic Semilight" panose="020B0502040204020203" pitchFamily="34" charset="-128"/>
              </a:rPr>
              <a:t> </a:t>
            </a:r>
            <a:r>
              <a:rPr lang="et-EE" sz="3300" b="1" dirty="0">
                <a:solidFill>
                  <a:prstClr val="white"/>
                </a:solidFill>
                <a:latin typeface="Roboto Condensed" panose="02000000000000000000" pitchFamily="2" charset="0"/>
                <a:ea typeface="Roboto Condensed" panose="02000000000000000000" pitchFamily="2" charset="0"/>
                <a:cs typeface="Malgun Gothic Semilight" panose="020B0502040204020203" pitchFamily="34" charset="-128"/>
              </a:rPr>
              <a:t>T</a:t>
            </a:r>
            <a:r>
              <a:rPr lang="en-US" sz="3300" b="1" dirty="0">
                <a:solidFill>
                  <a:prstClr val="white"/>
                </a:solidFill>
                <a:latin typeface="Roboto Condensed" panose="02000000000000000000" pitchFamily="2" charset="0"/>
                <a:ea typeface="Roboto Condensed" panose="02000000000000000000" pitchFamily="2" charset="0"/>
                <a:cs typeface="Malgun Gothic Semilight" panose="020B0502040204020203" pitchFamily="34" charset="-128"/>
              </a:rPr>
              <a:t>rust in Tax and Customs Administration </a:t>
            </a:r>
            <a:endParaRPr lang="et-EE" sz="3300" b="1" dirty="0">
              <a:solidFill>
                <a:prstClr val="white"/>
              </a:solidFill>
              <a:latin typeface="Roboto Condensed" panose="02000000000000000000" pitchFamily="2" charset="0"/>
              <a:ea typeface="Roboto Condensed" panose="02000000000000000000" pitchFamily="2" charset="0"/>
              <a:cs typeface="Malgun Gothic Semilight" panose="020B0502040204020203" pitchFamily="34" charset="-128"/>
            </a:endParaRPr>
          </a:p>
        </p:txBody>
      </p:sp>
      <p:graphicFrame>
        <p:nvGraphicFramePr>
          <p:cNvPr id="2" name="Chart 1">
            <a:extLst>
              <a:ext uri="{FF2B5EF4-FFF2-40B4-BE49-F238E27FC236}">
                <a16:creationId xmlns:a16="http://schemas.microsoft.com/office/drawing/2014/main" id="{C73BC765-5303-86FF-B8F2-A2085B705F50}"/>
              </a:ext>
            </a:extLst>
          </p:cNvPr>
          <p:cNvGraphicFramePr/>
          <p:nvPr>
            <p:extLst>
              <p:ext uri="{D42A27DB-BD31-4B8C-83A1-F6EECF244321}">
                <p14:modId xmlns:p14="http://schemas.microsoft.com/office/powerpoint/2010/main" val="2949268588"/>
              </p:ext>
            </p:extLst>
          </p:nvPr>
        </p:nvGraphicFramePr>
        <p:xfrm>
          <a:off x="3033831" y="989214"/>
          <a:ext cx="5959928" cy="5414243"/>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8827586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8_Office'i kujundu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isa13.19.1 ingliskeelne esitluspohi ENG [Read-Only]" id="{A001DA91-ABE8-4CD4-8FD2-7301A852CB82}" vid="{02A274E0-5517-4FCF-B313-D01B4BF28842}"/>
    </a:ext>
  </a:extLst>
</a:theme>
</file>

<file path=ppt/theme/theme3.xml><?xml version="1.0" encoding="utf-8"?>
<a:theme xmlns:a="http://schemas.openxmlformats.org/drawingml/2006/main" name="10_Office'i kujundu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i kujundu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i kujundu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199E1C5B32F2C4E89EAA5D765A4C0AD" ma:contentTypeVersion="0" ma:contentTypeDescription="Create a new document." ma:contentTypeScope="" ma:versionID="24f7a859d8f245524534164ea461da28">
  <xsd:schema xmlns:xsd="http://www.w3.org/2001/XMLSchema" xmlns:xs="http://www.w3.org/2001/XMLSchema" xmlns:p="http://schemas.microsoft.com/office/2006/metadata/properties" targetNamespace="http://schemas.microsoft.com/office/2006/metadata/properties" ma:root="true" ma:fieldsID="6ff03dde4259c08ff71d8d05c94e2e99">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F12C4E4-E9F0-49EF-A4F1-1F0271FE5150}">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451E2FC3-3FC2-4609-8645-A3BEDB276C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536547BE-3B70-4F89-AAAA-F0A71D23BAF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19544</TotalTime>
  <Words>2263</Words>
  <Application>Microsoft Office PowerPoint</Application>
  <PresentationFormat>Widescreen</PresentationFormat>
  <Paragraphs>301</Paragraphs>
  <Slides>24</Slides>
  <Notes>24</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24</vt:i4>
      </vt:variant>
    </vt:vector>
  </HeadingPairs>
  <TitlesOfParts>
    <vt:vector size="38" baseType="lpstr">
      <vt:lpstr>Malgun Gothic Semilight</vt:lpstr>
      <vt:lpstr>Arial</vt:lpstr>
      <vt:lpstr>Calibri</vt:lpstr>
      <vt:lpstr>Calibri Light</vt:lpstr>
      <vt:lpstr>Lato Light</vt:lpstr>
      <vt:lpstr>Roboto Condensed</vt:lpstr>
      <vt:lpstr>Times New Roman</vt:lpstr>
      <vt:lpstr>Wingdings</vt:lpstr>
      <vt:lpstr>Office Theme</vt:lpstr>
      <vt:lpstr>8_Office'i kujundus</vt:lpstr>
      <vt:lpstr>10_Office'i kujundus</vt:lpstr>
      <vt:lpstr>2_Office Theme</vt:lpstr>
      <vt:lpstr>1_Office'i kujundus</vt:lpstr>
      <vt:lpstr>2_Office'i kujundus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RMIT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Jevgeni Shoron</dc:creator>
  <cp:lastModifiedBy>Jüri Kivimäe</cp:lastModifiedBy>
  <cp:revision>144</cp:revision>
  <dcterms:created xsi:type="dcterms:W3CDTF">2024-01-19T10:56:57Z</dcterms:created>
  <dcterms:modified xsi:type="dcterms:W3CDTF">2024-07-15T08:37:03Z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0x0101005199E1C5B32F2C4E89EAA5D765A4C0AD</vt:lpwstr>
  </property>
</Properties>
</file>