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625" r:id="rId6"/>
    <p:sldMasterId id="2147485681" r:id="rId7"/>
    <p:sldMasterId id="2147485683" r:id="rId8"/>
    <p:sldMasterId id="2147485692" r:id="rId9"/>
    <p:sldMasterId id="2147485696" r:id="rId10"/>
    <p:sldMasterId id="2147485701" r:id="rId11"/>
  </p:sldMasterIdLst>
  <p:notesMasterIdLst>
    <p:notesMasterId r:id="rId20"/>
  </p:notesMasterIdLst>
  <p:handoutMasterIdLst>
    <p:handoutMasterId r:id="rId21"/>
  </p:handoutMasterIdLst>
  <p:sldIdLst>
    <p:sldId id="259" r:id="rId12"/>
    <p:sldId id="263" r:id="rId13"/>
    <p:sldId id="266" r:id="rId14"/>
    <p:sldId id="280" r:id="rId15"/>
    <p:sldId id="283" r:id="rId16"/>
    <p:sldId id="284" r:id="rId17"/>
    <p:sldId id="288" r:id="rId18"/>
    <p:sldId id="273" r:id="rId19"/>
  </p:sldIdLst>
  <p:sldSz cx="12192000" cy="6858000"/>
  <p:notesSz cx="6980238" cy="9144000"/>
  <p:defaultTextStyle>
    <a:defPPr>
      <a:defRPr lang="en-US"/>
    </a:defPPr>
    <a:lvl1pPr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609585"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1219170"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828754"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2438339" algn="l" rtl="0" fontAlgn="base">
      <a:spcBef>
        <a:spcPct val="0"/>
      </a:spcBef>
      <a:spcAft>
        <a:spcPct val="0"/>
      </a:spcAft>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3047924"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3657509"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4267093"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4876678" algn="l" defTabSz="1219170" rtl="0" eaLnBrk="1" latinLnBrk="0" hangingPunct="1">
      <a:defRPr sz="2133"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8A6231-4A2C-EFA4-7DAE-883062ED3C01}" name="Scott Cantor" initials="" userId="S::scantor@worldbank.org::64c2155e-e152-4ffa-b8a4-5b684a1df242" providerId="AD"/>
  <p188:author id="{75FC1943-D264-C53E-491B-18FD09AEFF92}" name="Kerry Louise Gilhar" initials="KLG" userId="S::kerry.gilhar@un.org::ba07cc34-aca2-4bd8-8c66-f0c1acf30db4" providerId="AD"/>
  <p188:author id="{211FA065-7166-1450-2A7F-51FBAB01E438}" name="Meriem Gray" initials="" userId="S::mgray@worldbank.org::51d9b3e0-71e9-4642-aea0-661f83a0108a" providerId="AD"/>
  <p188:author id="{94F47273-6674-DD6D-2E37-6013088DC152}" name="Otilia Iulia Ciotau" initials="OC" userId="S::ociotau@worldbank.org::09aeb4ff-788e-4984-aaf0-10488c487701" providerId="AD"/>
  <p188:author id="{8825C2BB-4AC5-3708-8A60-78E0B3117205}" name="Heike Reichelt" initials="HR" userId="S::hreichelt@worldbank.org::cae906be-25d1-4365-9777-b97e5359ec9e" providerId="AD"/>
  <p188:author id="{07A429E2-123A-1055-2729-EE13B23FDED1}" name="Carina Cecilia Carrasco" initials="CC" userId="S::ccarrasco@worldbank.org::7e557028-6343-452b-b578-6d1e136bee83" providerId="AD"/>
  <p188:author id="{4B2F94EB-F9C4-0C62-E187-EF2A7C6DA9D8}" name="Fernanda Zavaleta" initials="FZ" userId="S::fzavaleta@worldbank.org::185872be-612c-460d-af9e-7a129d696206" providerId="AD"/>
  <p188:author id="{C987DDED-6E92-F898-FF80-7E9160155413}" name="Noreyana Fernando" initials="NF" userId="S::sfernando5@worldbankgroup.org::65a3e120-03b9-4d67-9d47-ef1215d2b2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guel Navarro-Martin" initials="MN" lastIdx="2" clrIdx="0">
    <p:extLst>
      <p:ext uri="{19B8F6BF-5375-455C-9EA6-DF929625EA0E}">
        <p15:presenceInfo xmlns:p15="http://schemas.microsoft.com/office/powerpoint/2012/main" userId="S::mnavarromartin@worldbank.org::b08f60e6-dd85-4411-b25b-b82354363344" providerId="AD"/>
      </p:ext>
    </p:extLst>
  </p:cmAuthor>
  <p:cmAuthor id="2" name="Amira Amat" initials="AA" lastIdx="4" clrIdx="1">
    <p:extLst>
      <p:ext uri="{19B8F6BF-5375-455C-9EA6-DF929625EA0E}">
        <p15:presenceInfo xmlns:p15="http://schemas.microsoft.com/office/powerpoint/2012/main" userId="S::aamat@worldbank.org::19e35615-041f-4b96-a406-e0e3c63fbe70" providerId="AD"/>
      </p:ext>
    </p:extLst>
  </p:cmAuthor>
  <p:cmAuthor id="3" name="Kacie Renee Sampson" initials="KRS" lastIdx="1" clrIdx="2">
    <p:extLst>
      <p:ext uri="{19B8F6BF-5375-455C-9EA6-DF929625EA0E}">
        <p15:presenceInfo xmlns:p15="http://schemas.microsoft.com/office/powerpoint/2012/main" userId="S::ksampson@worldbank.org::f1908363-e95f-4a73-9adb-c20ea9754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269"/>
    <a:srgbClr val="00A84C"/>
    <a:srgbClr val="802987"/>
    <a:srgbClr val="FCB415"/>
    <a:srgbClr val="971B1E"/>
    <a:srgbClr val="535D6E"/>
    <a:srgbClr val="5B6474"/>
    <a:srgbClr val="144A72"/>
    <a:srgbClr val="9A282B"/>
    <a:srgbClr val="9A2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9912A-81EB-4E6A-BF0B-7FAA4FE46C8C}" v="8" dt="2024-09-10T08:37:43.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p:restoredTop sz="95897"/>
  </p:normalViewPr>
  <p:slideViewPr>
    <p:cSldViewPr snapToGrid="0">
      <p:cViewPr varScale="1">
        <p:scale>
          <a:sx n="73" d="100"/>
          <a:sy n="73" d="100"/>
        </p:scale>
        <p:origin x="282"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a Madjoska" userId="28bc22d0-e4ff-4276-9b85-c33fda75d69d" providerId="ADAL" clId="{B649912A-81EB-4E6A-BF0B-7FAA4FE46C8C}"/>
    <pc:docChg chg="custSel addSld delSld modSld">
      <pc:chgData name="Joana Madjoska" userId="28bc22d0-e4ff-4276-9b85-c33fda75d69d" providerId="ADAL" clId="{B649912A-81EB-4E6A-BF0B-7FAA4FE46C8C}" dt="2024-09-10T08:42:48.866" v="1124" actId="47"/>
      <pc:docMkLst>
        <pc:docMk/>
      </pc:docMkLst>
      <pc:sldChg chg="modSp mod">
        <pc:chgData name="Joana Madjoska" userId="28bc22d0-e4ff-4276-9b85-c33fda75d69d" providerId="ADAL" clId="{B649912A-81EB-4E6A-BF0B-7FAA4FE46C8C}" dt="2024-09-06T17:49:48.902" v="6" actId="20577"/>
        <pc:sldMkLst>
          <pc:docMk/>
          <pc:sldMk cId="3331408457" sldId="280"/>
        </pc:sldMkLst>
        <pc:spChg chg="mod">
          <ac:chgData name="Joana Madjoska" userId="28bc22d0-e4ff-4276-9b85-c33fda75d69d" providerId="ADAL" clId="{B649912A-81EB-4E6A-BF0B-7FAA4FE46C8C}" dt="2024-09-06T17:49:48.902" v="6" actId="20577"/>
          <ac:spMkLst>
            <pc:docMk/>
            <pc:sldMk cId="3331408457" sldId="280"/>
            <ac:spMk id="2" creationId="{EF8B76A3-BC74-8B0A-DA57-9BDDD8F668FF}"/>
          </ac:spMkLst>
        </pc:spChg>
      </pc:sldChg>
      <pc:sldChg chg="addSp delSp modSp add del mod">
        <pc:chgData name="Joana Madjoska" userId="28bc22d0-e4ff-4276-9b85-c33fda75d69d" providerId="ADAL" clId="{B649912A-81EB-4E6A-BF0B-7FAA4FE46C8C}" dt="2024-09-10T07:28:27.924" v="1059" actId="47"/>
        <pc:sldMkLst>
          <pc:docMk/>
          <pc:sldMk cId="260387393" sldId="285"/>
        </pc:sldMkLst>
        <pc:spChg chg="add del mod">
          <ac:chgData name="Joana Madjoska" userId="28bc22d0-e4ff-4276-9b85-c33fda75d69d" providerId="ADAL" clId="{B649912A-81EB-4E6A-BF0B-7FAA4FE46C8C}" dt="2024-09-10T05:39:57.227" v="693" actId="478"/>
          <ac:spMkLst>
            <pc:docMk/>
            <pc:sldMk cId="260387393" sldId="285"/>
            <ac:spMk id="2" creationId="{E2197C2D-35F8-0128-4523-2AC452AE85C9}"/>
          </ac:spMkLst>
        </pc:spChg>
        <pc:spChg chg="del">
          <ac:chgData name="Joana Madjoska" userId="28bc22d0-e4ff-4276-9b85-c33fda75d69d" providerId="ADAL" clId="{B649912A-81EB-4E6A-BF0B-7FAA4FE46C8C}" dt="2024-09-10T05:27:31.129" v="10" actId="478"/>
          <ac:spMkLst>
            <pc:docMk/>
            <pc:sldMk cId="260387393" sldId="285"/>
            <ac:spMk id="5" creationId="{A7367AF5-5DFB-D5A0-719B-FF905BE58F8A}"/>
          </ac:spMkLst>
        </pc:spChg>
        <pc:spChg chg="mod">
          <ac:chgData name="Joana Madjoska" userId="28bc22d0-e4ff-4276-9b85-c33fda75d69d" providerId="ADAL" clId="{B649912A-81EB-4E6A-BF0B-7FAA4FE46C8C}" dt="2024-09-10T05:39:26.451" v="691" actId="20577"/>
          <ac:spMkLst>
            <pc:docMk/>
            <pc:sldMk cId="260387393" sldId="285"/>
            <ac:spMk id="6" creationId="{3589CCBC-FC0B-0464-4C8C-3ADA8639B0CB}"/>
          </ac:spMkLst>
        </pc:spChg>
        <pc:spChg chg="add mod">
          <ac:chgData name="Joana Madjoska" userId="28bc22d0-e4ff-4276-9b85-c33fda75d69d" providerId="ADAL" clId="{B649912A-81EB-4E6A-BF0B-7FAA4FE46C8C}" dt="2024-09-10T07:22:00.707" v="1056" actId="20577"/>
          <ac:spMkLst>
            <pc:docMk/>
            <pc:sldMk cId="260387393" sldId="285"/>
            <ac:spMk id="7" creationId="{7DD586DD-6850-9418-3479-E5DB51AC171B}"/>
          </ac:spMkLst>
        </pc:spChg>
        <pc:spChg chg="mod">
          <ac:chgData name="Joana Madjoska" userId="28bc22d0-e4ff-4276-9b85-c33fda75d69d" providerId="ADAL" clId="{B649912A-81EB-4E6A-BF0B-7FAA4FE46C8C}" dt="2024-09-10T07:28:08.744" v="1058" actId="20577"/>
          <ac:spMkLst>
            <pc:docMk/>
            <pc:sldMk cId="260387393" sldId="285"/>
            <ac:spMk id="8" creationId="{943B4E72-FDDD-3ED1-0079-B81152C9B3FE}"/>
          </ac:spMkLst>
        </pc:spChg>
        <pc:picChg chg="del">
          <ac:chgData name="Joana Madjoska" userId="28bc22d0-e4ff-4276-9b85-c33fda75d69d" providerId="ADAL" clId="{B649912A-81EB-4E6A-BF0B-7FAA4FE46C8C}" dt="2024-09-10T05:27:29.168" v="8" actId="478"/>
          <ac:picMkLst>
            <pc:docMk/>
            <pc:sldMk cId="260387393" sldId="285"/>
            <ac:picMk id="3" creationId="{BA70124D-E8BC-0603-65CA-AD92EEE08A41}"/>
          </ac:picMkLst>
        </pc:picChg>
        <pc:picChg chg="del">
          <ac:chgData name="Joana Madjoska" userId="28bc22d0-e4ff-4276-9b85-c33fda75d69d" providerId="ADAL" clId="{B649912A-81EB-4E6A-BF0B-7FAA4FE46C8C}" dt="2024-09-10T05:27:29.714" v="9" actId="478"/>
          <ac:picMkLst>
            <pc:docMk/>
            <pc:sldMk cId="260387393" sldId="285"/>
            <ac:picMk id="4" creationId="{58C0A45C-4968-D075-4670-94657BADAE6D}"/>
          </ac:picMkLst>
        </pc:picChg>
      </pc:sldChg>
      <pc:sldChg chg="modSp add del mod">
        <pc:chgData name="Joana Madjoska" userId="28bc22d0-e4ff-4276-9b85-c33fda75d69d" providerId="ADAL" clId="{B649912A-81EB-4E6A-BF0B-7FAA4FE46C8C}" dt="2024-09-10T08:42:48.866" v="1124" actId="47"/>
        <pc:sldMkLst>
          <pc:docMk/>
          <pc:sldMk cId="702712164" sldId="285"/>
        </pc:sldMkLst>
        <pc:spChg chg="mod">
          <ac:chgData name="Joana Madjoska" userId="28bc22d0-e4ff-4276-9b85-c33fda75d69d" providerId="ADAL" clId="{B649912A-81EB-4E6A-BF0B-7FAA4FE46C8C}" dt="2024-09-10T08:36:26.465" v="1061" actId="27636"/>
          <ac:spMkLst>
            <pc:docMk/>
            <pc:sldMk cId="702712164" sldId="285"/>
            <ac:spMk id="2" creationId="{C6FD8989-F4A4-1152-D39A-B8D3C0FDD89A}"/>
          </ac:spMkLst>
        </pc:spChg>
      </pc:sldChg>
      <pc:sldChg chg="addSp modSp add del mod">
        <pc:chgData name="Joana Madjoska" userId="28bc22d0-e4ff-4276-9b85-c33fda75d69d" providerId="ADAL" clId="{B649912A-81EB-4E6A-BF0B-7FAA4FE46C8C}" dt="2024-09-10T08:42:47.959" v="1123" actId="47"/>
        <pc:sldMkLst>
          <pc:docMk/>
          <pc:sldMk cId="24466940" sldId="286"/>
        </pc:sldMkLst>
        <pc:spChg chg="mod">
          <ac:chgData name="Joana Madjoska" userId="28bc22d0-e4ff-4276-9b85-c33fda75d69d" providerId="ADAL" clId="{B649912A-81EB-4E6A-BF0B-7FAA4FE46C8C}" dt="2024-09-10T08:36:51.098" v="1063" actId="27636"/>
          <ac:spMkLst>
            <pc:docMk/>
            <pc:sldMk cId="24466940" sldId="286"/>
            <ac:spMk id="2" creationId="{C6FD8989-F4A4-1152-D39A-B8D3C0FDD89A}"/>
          </ac:spMkLst>
        </pc:spChg>
        <pc:spChg chg="add mod">
          <ac:chgData name="Joana Madjoska" userId="28bc22d0-e4ff-4276-9b85-c33fda75d69d" providerId="ADAL" clId="{B649912A-81EB-4E6A-BF0B-7FAA4FE46C8C}" dt="2024-09-10T08:37:12.024" v="1064"/>
          <ac:spMkLst>
            <pc:docMk/>
            <pc:sldMk cId="24466940" sldId="286"/>
            <ac:spMk id="3" creationId="{D24AC530-E6AF-373D-D07B-235876341D69}"/>
          </ac:spMkLst>
        </pc:spChg>
      </pc:sldChg>
      <pc:sldChg chg="add del">
        <pc:chgData name="Joana Madjoska" userId="28bc22d0-e4ff-4276-9b85-c33fda75d69d" providerId="ADAL" clId="{B649912A-81EB-4E6A-BF0B-7FAA4FE46C8C}" dt="2024-09-10T08:37:46.269" v="1067" actId="47"/>
        <pc:sldMkLst>
          <pc:docMk/>
          <pc:sldMk cId="2686266374" sldId="287"/>
        </pc:sldMkLst>
      </pc:sldChg>
      <pc:sldChg chg="delSp modSp add mod">
        <pc:chgData name="Joana Madjoska" userId="28bc22d0-e4ff-4276-9b85-c33fda75d69d" providerId="ADAL" clId="{B649912A-81EB-4E6A-BF0B-7FAA4FE46C8C}" dt="2024-09-10T08:38:56.287" v="1122" actId="20577"/>
        <pc:sldMkLst>
          <pc:docMk/>
          <pc:sldMk cId="703473042" sldId="288"/>
        </pc:sldMkLst>
        <pc:spChg chg="del">
          <ac:chgData name="Joana Madjoska" userId="28bc22d0-e4ff-4276-9b85-c33fda75d69d" providerId="ADAL" clId="{B649912A-81EB-4E6A-BF0B-7FAA4FE46C8C}" dt="2024-09-10T08:38:06.299" v="1070" actId="478"/>
          <ac:spMkLst>
            <pc:docMk/>
            <pc:sldMk cId="703473042" sldId="288"/>
            <ac:spMk id="5" creationId="{A7367AF5-5DFB-D5A0-719B-FF905BE58F8A}"/>
          </ac:spMkLst>
        </pc:spChg>
        <pc:spChg chg="mod">
          <ac:chgData name="Joana Madjoska" userId="28bc22d0-e4ff-4276-9b85-c33fda75d69d" providerId="ADAL" clId="{B649912A-81EB-4E6A-BF0B-7FAA4FE46C8C}" dt="2024-09-10T08:38:56.287" v="1122" actId="20577"/>
          <ac:spMkLst>
            <pc:docMk/>
            <pc:sldMk cId="703473042" sldId="288"/>
            <ac:spMk id="6" creationId="{3589CCBC-FC0B-0464-4C8C-3ADA8639B0CB}"/>
          </ac:spMkLst>
        </pc:spChg>
        <pc:spChg chg="mod">
          <ac:chgData name="Joana Madjoska" userId="28bc22d0-e4ff-4276-9b85-c33fda75d69d" providerId="ADAL" clId="{B649912A-81EB-4E6A-BF0B-7FAA4FE46C8C}" dt="2024-09-10T08:38:41.278" v="1081" actId="1076"/>
          <ac:spMkLst>
            <pc:docMk/>
            <pc:sldMk cId="703473042" sldId="288"/>
            <ac:spMk id="8" creationId="{943B4E72-FDDD-3ED1-0079-B81152C9B3FE}"/>
          </ac:spMkLst>
        </pc:spChg>
        <pc:picChg chg="del">
          <ac:chgData name="Joana Madjoska" userId="28bc22d0-e4ff-4276-9b85-c33fda75d69d" providerId="ADAL" clId="{B649912A-81EB-4E6A-BF0B-7FAA4FE46C8C}" dt="2024-09-10T08:38:01.672" v="1068" actId="478"/>
          <ac:picMkLst>
            <pc:docMk/>
            <pc:sldMk cId="703473042" sldId="288"/>
            <ac:picMk id="3" creationId="{BA70124D-E8BC-0603-65CA-AD92EEE08A41}"/>
          </ac:picMkLst>
        </pc:picChg>
        <pc:picChg chg="del">
          <ac:chgData name="Joana Madjoska" userId="28bc22d0-e4ff-4276-9b85-c33fda75d69d" providerId="ADAL" clId="{B649912A-81EB-4E6A-BF0B-7FAA4FE46C8C}" dt="2024-09-10T08:38:03.286" v="1069" actId="478"/>
          <ac:picMkLst>
            <pc:docMk/>
            <pc:sldMk cId="703473042" sldId="288"/>
            <ac:picMk id="4" creationId="{58C0A45C-4968-D075-4670-94657BADAE6D}"/>
          </ac:picMkLst>
        </pc:picChg>
      </pc:sldChg>
      <pc:sldMasterChg chg="delSldLayout">
        <pc:chgData name="Joana Madjoska" userId="28bc22d0-e4ff-4276-9b85-c33fda75d69d" providerId="ADAL" clId="{B649912A-81EB-4E6A-BF0B-7FAA4FE46C8C}" dt="2024-09-10T08:42:48.866" v="1124" actId="47"/>
        <pc:sldMasterMkLst>
          <pc:docMk/>
          <pc:sldMasterMk cId="3557425661" sldId="2147485701"/>
        </pc:sldMasterMkLst>
        <pc:sldLayoutChg chg="del">
          <pc:chgData name="Joana Madjoska" userId="28bc22d0-e4ff-4276-9b85-c33fda75d69d" providerId="ADAL" clId="{B649912A-81EB-4E6A-BF0B-7FAA4FE46C8C}" dt="2024-09-10T08:42:48.866" v="1124" actId="47"/>
          <pc:sldLayoutMkLst>
            <pc:docMk/>
            <pc:sldMasterMk cId="3557425661" sldId="2147485701"/>
            <pc:sldLayoutMk cId="3333705810" sldId="21474858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F1B10-B6BC-4D16-8E8A-1F007BAD6F57}"/>
              </a:ext>
            </a:extLst>
          </p:cNvPr>
          <p:cNvSpPr>
            <a:spLocks noGrp="1"/>
          </p:cNvSpPr>
          <p:nvPr>
            <p:ph type="hdr" sz="quarter"/>
          </p:nvPr>
        </p:nvSpPr>
        <p:spPr>
          <a:xfrm>
            <a:off x="1" y="0"/>
            <a:ext cx="3025402" cy="457513"/>
          </a:xfrm>
          <a:prstGeom prst="rect">
            <a:avLst/>
          </a:prstGeom>
        </p:spPr>
        <p:txBody>
          <a:bodyPr vert="horz" lIns="90416" tIns="45208" rIns="90416" bIns="45208"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6D11A476-0142-4EF1-AB3D-BCEB950BEF07}"/>
              </a:ext>
            </a:extLst>
          </p:cNvPr>
          <p:cNvSpPr>
            <a:spLocks noGrp="1"/>
          </p:cNvSpPr>
          <p:nvPr>
            <p:ph type="dt" sz="quarter" idx="1"/>
          </p:nvPr>
        </p:nvSpPr>
        <p:spPr>
          <a:xfrm>
            <a:off x="3953256" y="0"/>
            <a:ext cx="3025402" cy="457513"/>
          </a:xfrm>
          <a:prstGeom prst="rect">
            <a:avLst/>
          </a:prstGeom>
        </p:spPr>
        <p:txBody>
          <a:bodyPr vert="horz" lIns="90416" tIns="45208" rIns="90416" bIns="45208" rtlCol="0"/>
          <a:lstStyle>
            <a:lvl1pPr algn="r">
              <a:defRPr sz="1200">
                <a:latin typeface="Trebuchet MS" pitchFamily="34" charset="0"/>
                <a:ea typeface="+mn-ea"/>
                <a:cs typeface="Times New Roman" pitchFamily="18" charset="0"/>
              </a:defRPr>
            </a:lvl1pPr>
          </a:lstStyle>
          <a:p>
            <a:pPr>
              <a:defRPr/>
            </a:pPr>
            <a:fld id="{61AE0ED3-6925-422F-9460-58DE436A63C5}" type="datetimeFigureOut">
              <a:rPr lang="en-US"/>
              <a:pPr>
                <a:defRPr/>
              </a:pPr>
              <a:t>9/10/2024</a:t>
            </a:fld>
            <a:endParaRPr lang="en-US"/>
          </a:p>
        </p:txBody>
      </p:sp>
      <p:sp>
        <p:nvSpPr>
          <p:cNvPr id="4" name="Footer Placeholder 3">
            <a:extLst>
              <a:ext uri="{FF2B5EF4-FFF2-40B4-BE49-F238E27FC236}">
                <a16:creationId xmlns:a16="http://schemas.microsoft.com/office/drawing/2014/main" id="{A4FCCAF9-4F59-4857-88A8-07E410B7852C}"/>
              </a:ext>
            </a:extLst>
          </p:cNvPr>
          <p:cNvSpPr>
            <a:spLocks noGrp="1"/>
          </p:cNvSpPr>
          <p:nvPr>
            <p:ph type="ftr" sz="quarter" idx="2"/>
          </p:nvPr>
        </p:nvSpPr>
        <p:spPr>
          <a:xfrm>
            <a:off x="1" y="8684926"/>
            <a:ext cx="3025402" cy="457513"/>
          </a:xfrm>
          <a:prstGeom prst="rect">
            <a:avLst/>
          </a:prstGeom>
        </p:spPr>
        <p:txBody>
          <a:bodyPr vert="horz" lIns="90416" tIns="45208" rIns="90416" bIns="45208"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172095E1-D82E-43B2-820D-BE78F799FCA5}"/>
              </a:ext>
            </a:extLst>
          </p:cNvPr>
          <p:cNvSpPr>
            <a:spLocks noGrp="1"/>
          </p:cNvSpPr>
          <p:nvPr>
            <p:ph type="sldNum" sz="quarter" idx="3"/>
          </p:nvPr>
        </p:nvSpPr>
        <p:spPr>
          <a:xfrm>
            <a:off x="3953256" y="8684926"/>
            <a:ext cx="3025402" cy="457513"/>
          </a:xfrm>
          <a:prstGeom prst="rect">
            <a:avLst/>
          </a:prstGeom>
        </p:spPr>
        <p:txBody>
          <a:bodyPr vert="horz" wrap="square" lIns="90416" tIns="45208" rIns="90416" bIns="45208" numCol="1" anchor="b" anchorCtr="0" compatLnSpc="1">
            <a:prstTxWarp prst="textNoShape">
              <a:avLst/>
            </a:prstTxWarp>
          </a:bodyPr>
          <a:lstStyle>
            <a:lvl1pPr algn="r">
              <a:defRPr sz="1200">
                <a:cs typeface="Times New Roman" panose="02020603050405020304" pitchFamily="18" charset="0"/>
              </a:defRPr>
            </a:lvl1pPr>
          </a:lstStyle>
          <a:p>
            <a:fld id="{32CB91EA-FC03-44AC-BE00-A1606240413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55760-B21F-4397-8F0F-A29C1EBD2C3E}"/>
              </a:ext>
            </a:extLst>
          </p:cNvPr>
          <p:cNvSpPr>
            <a:spLocks noGrp="1"/>
          </p:cNvSpPr>
          <p:nvPr>
            <p:ph type="hdr" sz="quarter"/>
          </p:nvPr>
        </p:nvSpPr>
        <p:spPr>
          <a:xfrm>
            <a:off x="1" y="0"/>
            <a:ext cx="3025402" cy="457513"/>
          </a:xfrm>
          <a:prstGeom prst="rect">
            <a:avLst/>
          </a:prstGeom>
        </p:spPr>
        <p:txBody>
          <a:bodyPr vert="horz" lIns="90416" tIns="45208" rIns="90416" bIns="45208"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80738093-DE24-47FB-ABB5-40D109E1C2EC}"/>
              </a:ext>
            </a:extLst>
          </p:cNvPr>
          <p:cNvSpPr>
            <a:spLocks noGrp="1"/>
          </p:cNvSpPr>
          <p:nvPr>
            <p:ph type="dt" idx="1"/>
          </p:nvPr>
        </p:nvSpPr>
        <p:spPr>
          <a:xfrm>
            <a:off x="3953256" y="0"/>
            <a:ext cx="3025402" cy="457513"/>
          </a:xfrm>
          <a:prstGeom prst="rect">
            <a:avLst/>
          </a:prstGeom>
        </p:spPr>
        <p:txBody>
          <a:bodyPr vert="horz" lIns="90416" tIns="45208" rIns="90416" bIns="45208" rtlCol="0"/>
          <a:lstStyle>
            <a:lvl1pPr algn="r">
              <a:defRPr sz="1200">
                <a:latin typeface="Trebuchet MS" pitchFamily="34" charset="0"/>
                <a:ea typeface="+mn-ea"/>
                <a:cs typeface="Times New Roman" pitchFamily="18" charset="0"/>
              </a:defRPr>
            </a:lvl1pPr>
          </a:lstStyle>
          <a:p>
            <a:pPr>
              <a:defRPr/>
            </a:pPr>
            <a:fld id="{559FEA3C-E17E-4099-8376-C0395794137E}" type="datetimeFigureOut">
              <a:rPr lang="en-US"/>
              <a:pPr>
                <a:defRPr/>
              </a:pPr>
              <a:t>9/10/2024</a:t>
            </a:fld>
            <a:endParaRPr lang="en-US"/>
          </a:p>
        </p:txBody>
      </p:sp>
      <p:sp>
        <p:nvSpPr>
          <p:cNvPr id="4" name="Slide Image Placeholder 3">
            <a:extLst>
              <a:ext uri="{FF2B5EF4-FFF2-40B4-BE49-F238E27FC236}">
                <a16:creationId xmlns:a16="http://schemas.microsoft.com/office/drawing/2014/main" id="{FE6C2810-B51E-4D49-9EE2-73A44684CFB4}"/>
              </a:ext>
            </a:extLst>
          </p:cNvPr>
          <p:cNvSpPr>
            <a:spLocks noGrp="1" noRot="1" noChangeAspect="1"/>
          </p:cNvSpPr>
          <p:nvPr>
            <p:ph type="sldImg" idx="2"/>
          </p:nvPr>
        </p:nvSpPr>
        <p:spPr>
          <a:xfrm>
            <a:off x="442913" y="685800"/>
            <a:ext cx="6094412" cy="3429000"/>
          </a:xfrm>
          <a:prstGeom prst="rect">
            <a:avLst/>
          </a:prstGeom>
          <a:noFill/>
          <a:ln w="12700">
            <a:solidFill>
              <a:prstClr val="black"/>
            </a:solidFill>
          </a:ln>
        </p:spPr>
        <p:txBody>
          <a:bodyPr vert="horz" lIns="90416" tIns="45208" rIns="90416" bIns="45208" rtlCol="0" anchor="ctr"/>
          <a:lstStyle/>
          <a:p>
            <a:pPr lvl="0"/>
            <a:endParaRPr lang="en-US" noProof="0"/>
          </a:p>
        </p:txBody>
      </p:sp>
      <p:sp>
        <p:nvSpPr>
          <p:cNvPr id="5" name="Notes Placeholder 4">
            <a:extLst>
              <a:ext uri="{FF2B5EF4-FFF2-40B4-BE49-F238E27FC236}">
                <a16:creationId xmlns:a16="http://schemas.microsoft.com/office/drawing/2014/main" id="{10E11F6C-B0DC-46A8-AA81-702C273CDDAF}"/>
              </a:ext>
            </a:extLst>
          </p:cNvPr>
          <p:cNvSpPr>
            <a:spLocks noGrp="1"/>
          </p:cNvSpPr>
          <p:nvPr>
            <p:ph type="body" sz="quarter" idx="3"/>
          </p:nvPr>
        </p:nvSpPr>
        <p:spPr>
          <a:xfrm>
            <a:off x="698656" y="4344025"/>
            <a:ext cx="5582926" cy="4114488"/>
          </a:xfrm>
          <a:prstGeom prst="rect">
            <a:avLst/>
          </a:prstGeom>
        </p:spPr>
        <p:txBody>
          <a:bodyPr vert="horz" lIns="90416" tIns="45208" rIns="90416" bIns="452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926236-5429-4B40-BA58-80BE730A0636}"/>
              </a:ext>
            </a:extLst>
          </p:cNvPr>
          <p:cNvSpPr>
            <a:spLocks noGrp="1"/>
          </p:cNvSpPr>
          <p:nvPr>
            <p:ph type="ftr" sz="quarter" idx="4"/>
          </p:nvPr>
        </p:nvSpPr>
        <p:spPr>
          <a:xfrm>
            <a:off x="1" y="8684926"/>
            <a:ext cx="3025402" cy="457513"/>
          </a:xfrm>
          <a:prstGeom prst="rect">
            <a:avLst/>
          </a:prstGeom>
        </p:spPr>
        <p:txBody>
          <a:bodyPr vert="horz" lIns="90416" tIns="45208" rIns="90416" bIns="45208"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593ACACF-EFDD-42F6-8991-AAE2750ED954}"/>
              </a:ext>
            </a:extLst>
          </p:cNvPr>
          <p:cNvSpPr>
            <a:spLocks noGrp="1"/>
          </p:cNvSpPr>
          <p:nvPr>
            <p:ph type="sldNum" sz="quarter" idx="5"/>
          </p:nvPr>
        </p:nvSpPr>
        <p:spPr>
          <a:xfrm>
            <a:off x="3953256" y="8684926"/>
            <a:ext cx="3025402" cy="457513"/>
          </a:xfrm>
          <a:prstGeom prst="rect">
            <a:avLst/>
          </a:prstGeom>
        </p:spPr>
        <p:txBody>
          <a:bodyPr vert="horz" wrap="square" lIns="90416" tIns="45208" rIns="90416" bIns="45208" numCol="1" anchor="b" anchorCtr="0" compatLnSpc="1">
            <a:prstTxWarp prst="textNoShape">
              <a:avLst/>
            </a:prstTxWarp>
          </a:bodyPr>
          <a:lstStyle>
            <a:lvl1pPr algn="r">
              <a:defRPr sz="1200">
                <a:cs typeface="Times New Roman" panose="02020603050405020304" pitchFamily="18" charset="0"/>
              </a:defRPr>
            </a:lvl1pPr>
          </a:lstStyle>
          <a:p>
            <a:fld id="{3763DFFB-0ABD-40A1-97D7-5009BD7E9B4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609585" rtl="0" eaLnBrk="0" fontAlgn="base" hangingPunct="0">
      <a:spcBef>
        <a:spcPct val="30000"/>
      </a:spcBef>
      <a:spcAft>
        <a:spcPct val="0"/>
      </a:spcAft>
      <a:defRPr sz="1600" kern="1200">
        <a:solidFill>
          <a:schemeClr val="tx1"/>
        </a:solidFill>
        <a:latin typeface="+mn-lt"/>
        <a:ea typeface="MS PGothic" pitchFamily="34" charset="-128"/>
        <a:cs typeface="ＭＳ Ｐゴシック" charset="0"/>
      </a:defRPr>
    </a:lvl1pPr>
    <a:lvl2pPr marL="609585"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2pPr>
    <a:lvl3pPr marL="1219170"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3pPr>
    <a:lvl4pPr marL="1828754"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4pPr>
    <a:lvl5pPr marL="2438339" algn="l" defTabSz="609585" rtl="0" eaLnBrk="0" fontAlgn="base" hangingPunct="0">
      <a:spcBef>
        <a:spcPct val="30000"/>
      </a:spcBef>
      <a:spcAft>
        <a:spcPct val="0"/>
      </a:spcAft>
      <a:defRPr sz="1600" kern="1200">
        <a:solidFill>
          <a:schemeClr val="tx1"/>
        </a:solidFill>
        <a:latin typeface="+mn-lt"/>
        <a:ea typeface="MS PGothic" pitchFamily="34"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6.xml"/><Relationship Id="rId4" Type="http://schemas.openxmlformats.org/officeDocument/2006/relationships/image" Target="../media/image12.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7" name="Photograph" descr="A group of children in a classroom&#10;&#10;Description automatically generated">
            <a:extLst>
              <a:ext uri="{FF2B5EF4-FFF2-40B4-BE49-F238E27FC236}">
                <a16:creationId xmlns:a16="http://schemas.microsoft.com/office/drawing/2014/main" id="{6A003830-B15D-6E77-1399-F77517304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09802" cy="6857459"/>
          </a:xfrm>
          <a:prstGeom prst="rect">
            <a:avLst/>
          </a:prstGeom>
        </p:spPr>
      </p:pic>
      <p:sp>
        <p:nvSpPr>
          <p:cNvPr id="9" name="Blue rectangle">
            <a:extLst>
              <a:ext uri="{FF2B5EF4-FFF2-40B4-BE49-F238E27FC236}">
                <a16:creationId xmlns:a16="http://schemas.microsoft.com/office/drawing/2014/main" id="{B54F5B37-BD7F-DEFE-A468-0E5F899B05C8}"/>
              </a:ext>
            </a:extLst>
          </p:cNvPr>
          <p:cNvSpPr/>
          <p:nvPr userDrawn="1"/>
        </p:nvSpPr>
        <p:spPr bwMode="auto">
          <a:xfrm>
            <a:off x="7837715" y="70617"/>
            <a:ext cx="4238171" cy="6733834"/>
          </a:xfrm>
          <a:prstGeom prst="rect">
            <a:avLst/>
          </a:prstGeom>
          <a:solidFill>
            <a:srgbClr val="0942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1" name="World Bank logo">
            <a:extLst>
              <a:ext uri="{FF2B5EF4-FFF2-40B4-BE49-F238E27FC236}">
                <a16:creationId xmlns:a16="http://schemas.microsoft.com/office/drawing/2014/main" id="{58B17E45-B1E7-8185-2B87-A8EC89A0009E}"/>
              </a:ext>
            </a:extLst>
          </p:cNvPr>
          <p:cNvPicPr>
            <a:picLocks noChangeAspect="1"/>
          </p:cNvPicPr>
          <p:nvPr userDrawn="1"/>
        </p:nvPicPr>
        <p:blipFill>
          <a:blip r:embed="rId3"/>
          <a:stretch>
            <a:fillRect/>
          </a:stretch>
        </p:blipFill>
        <p:spPr>
          <a:xfrm>
            <a:off x="8917691" y="5457709"/>
            <a:ext cx="2211225" cy="1001804"/>
          </a:xfrm>
          <a:prstGeom prst="rect">
            <a:avLst/>
          </a:prstGeom>
        </p:spPr>
      </p:pic>
      <p:sp>
        <p:nvSpPr>
          <p:cNvPr id="24" name="Presentation title text ">
            <a:extLst>
              <a:ext uri="{FF2B5EF4-FFF2-40B4-BE49-F238E27FC236}">
                <a16:creationId xmlns:a16="http://schemas.microsoft.com/office/drawing/2014/main" id="{E178D353-04F4-DC50-BA6F-F4448016F02A}"/>
              </a:ext>
            </a:extLst>
          </p:cNvPr>
          <p:cNvSpPr>
            <a:spLocks noGrp="1"/>
          </p:cNvSpPr>
          <p:nvPr>
            <p:ph type="title" hasCustomPrompt="1"/>
          </p:nvPr>
        </p:nvSpPr>
        <p:spPr>
          <a:xfrm>
            <a:off x="7837715" y="2725720"/>
            <a:ext cx="4238171" cy="1021332"/>
          </a:xfrm>
          <a:prstGeom prst="rect">
            <a:avLst/>
          </a:prstGeom>
        </p:spPr>
        <p:txBody>
          <a:bodyPr anchor="b">
            <a:noAutofit/>
          </a:bodyPr>
          <a:lstStyle>
            <a:lvl1pPr algn="ctr">
              <a:lnSpc>
                <a:spcPct val="100000"/>
              </a:lnSpc>
              <a:spcBef>
                <a:spcPts val="0"/>
              </a:spcBef>
              <a:defRPr sz="28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ADD YOUR</a:t>
            </a:r>
            <a:br>
              <a:rPr lang="en-US" dirty="0"/>
            </a:br>
            <a:r>
              <a:rPr lang="en-US" dirty="0"/>
              <a:t>PRESENTATION TITLE</a:t>
            </a:r>
          </a:p>
        </p:txBody>
      </p:sp>
      <p:sp>
        <p:nvSpPr>
          <p:cNvPr id="25" name="Subhead text">
            <a:extLst>
              <a:ext uri="{FF2B5EF4-FFF2-40B4-BE49-F238E27FC236}">
                <a16:creationId xmlns:a16="http://schemas.microsoft.com/office/drawing/2014/main" id="{E7C6BEF5-6D79-8AFF-D375-FEB0A34EFFF2}"/>
              </a:ext>
            </a:extLst>
          </p:cNvPr>
          <p:cNvSpPr>
            <a:spLocks noGrp="1"/>
          </p:cNvSpPr>
          <p:nvPr>
            <p:ph type="body" sz="quarter" idx="13" hasCustomPrompt="1"/>
          </p:nvPr>
        </p:nvSpPr>
        <p:spPr>
          <a:xfrm>
            <a:off x="8249617" y="3903805"/>
            <a:ext cx="3499770" cy="346943"/>
          </a:xfrm>
          <a:prstGeom prst="rect">
            <a:avLst/>
          </a:prstGeom>
        </p:spPr>
        <p:txBody>
          <a:bodyPr>
            <a:noAutofit/>
          </a:bodyPr>
          <a:lstStyle>
            <a:lvl1pPr marL="0" indent="0" algn="ctr">
              <a:lnSpc>
                <a:spcPct val="100000"/>
              </a:lnSpc>
              <a:spcBef>
                <a:spcPts val="0"/>
              </a:spcBef>
              <a:defRPr sz="1800" b="1" i="0" cap="none"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add your subhead</a:t>
            </a:r>
          </a:p>
        </p:txBody>
      </p:sp>
      <p:pic>
        <p:nvPicPr>
          <p:cNvPr id="31" name="Frame with globe" descr="A black rectangular object with white text&#10;&#10;Description automatically generated">
            <a:extLst>
              <a:ext uri="{FF2B5EF4-FFF2-40B4-BE49-F238E27FC236}">
                <a16:creationId xmlns:a16="http://schemas.microsoft.com/office/drawing/2014/main" id="{1DD95EDF-009B-6DEF-B01A-B75D924F33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1038" cy="6857459"/>
          </a:xfrm>
          <a:prstGeom prst="rect">
            <a:avLst/>
          </a:prstGeom>
        </p:spPr>
      </p:pic>
      <p:pic>
        <p:nvPicPr>
          <p:cNvPr id="3" name="Picture 2">
            <a:extLst>
              <a:ext uri="{FF2B5EF4-FFF2-40B4-BE49-F238E27FC236}">
                <a16:creationId xmlns:a16="http://schemas.microsoft.com/office/drawing/2014/main" id="{2B3E040C-AF34-C80D-AA53-915EE7CBA84B}"/>
              </a:ext>
            </a:extLst>
          </p:cNvPr>
          <p:cNvPicPr>
            <a:picLocks noChangeAspect="1"/>
          </p:cNvPicPr>
          <p:nvPr userDrawn="1"/>
        </p:nvPicPr>
        <p:blipFill rotWithShape="1">
          <a:blip r:embed="rId5"/>
          <a:srcRect t="70933" r="31839"/>
          <a:stretch/>
        </p:blipFill>
        <p:spPr>
          <a:xfrm>
            <a:off x="7547589" y="-1"/>
            <a:ext cx="4643449" cy="1993401"/>
          </a:xfrm>
          <a:prstGeom prst="rect">
            <a:avLst/>
          </a:prstGeom>
        </p:spPr>
      </p:pic>
    </p:spTree>
    <p:extLst>
      <p:ext uri="{BB962C8B-B14F-4D97-AF65-F5344CB8AC3E}">
        <p14:creationId xmlns:p14="http://schemas.microsoft.com/office/powerpoint/2010/main" val="9651629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6">
    <p:spTree>
      <p:nvGrpSpPr>
        <p:cNvPr id="1" name=""/>
        <p:cNvGrpSpPr/>
        <p:nvPr/>
      </p:nvGrpSpPr>
      <p:grpSpPr>
        <a:xfrm>
          <a:off x="0" y="0"/>
          <a:ext cx="0" cy="0"/>
          <a:chOff x="0" y="0"/>
          <a:chExt cx="0" cy="0"/>
        </a:xfrm>
      </p:grpSpPr>
      <p:pic>
        <p:nvPicPr>
          <p:cNvPr id="8" name="Brushstroke">
            <a:extLst>
              <a:ext uri="{FF2B5EF4-FFF2-40B4-BE49-F238E27FC236}">
                <a16:creationId xmlns:a16="http://schemas.microsoft.com/office/drawing/2014/main" id="{F0384D0F-874D-84F2-441C-83E7040CA075}"/>
              </a:ext>
            </a:extLst>
          </p:cNvPr>
          <p:cNvPicPr>
            <a:picLocks noChangeAspect="1"/>
          </p:cNvPicPr>
          <p:nvPr userDrawn="1"/>
        </p:nvPicPr>
        <p:blipFill rotWithShape="1">
          <a:blip r:embed="rId2">
            <a:alphaModFix amt="10000"/>
          </a:blip>
          <a:srcRect l="-1" r="50113" b="45904"/>
          <a:stretch/>
        </p:blipFill>
        <p:spPr>
          <a:xfrm>
            <a:off x="285249" y="762754"/>
            <a:ext cx="5581337" cy="6109994"/>
          </a:xfrm>
          <a:prstGeom prst="rect">
            <a:avLst/>
          </a:prstGeom>
        </p:spPr>
      </p:pic>
      <p:cxnSp>
        <p:nvCxnSpPr>
          <p:cNvPr id="14" name="Blue line ">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5255271" cy="0"/>
          </a:xfrm>
          <a:prstGeom prst="line">
            <a:avLst/>
          </a:prstGeom>
          <a:noFill/>
          <a:ln w="12700" cap="rnd" cmpd="sng" algn="ctr">
            <a:solidFill>
              <a:srgbClr val="094269"/>
            </a:solidFill>
            <a:prstDash val="solid"/>
            <a:round/>
            <a:headEnd type="none" w="med" len="med"/>
            <a:tailEnd type="none" w="med" len="med"/>
          </a:ln>
          <a:effectLst/>
        </p:spPr>
      </p:cxnSp>
      <p:sp>
        <p:nvSpPr>
          <p:cNvPr id="15" name="Picture Placeholder ">
            <a:extLst>
              <a:ext uri="{FF2B5EF4-FFF2-40B4-BE49-F238E27FC236}">
                <a16:creationId xmlns:a16="http://schemas.microsoft.com/office/drawing/2014/main" id="{954AB1F3-7EDA-DC4D-52AE-A4551F492C5B}"/>
              </a:ext>
            </a:extLst>
          </p:cNvPr>
          <p:cNvSpPr>
            <a:spLocks noGrp="1"/>
          </p:cNvSpPr>
          <p:nvPr>
            <p:ph type="pic" sz="quarter" idx="14"/>
          </p:nvPr>
        </p:nvSpPr>
        <p:spPr>
          <a:xfrm>
            <a:off x="5837090" y="0"/>
            <a:ext cx="6369658" cy="6858000"/>
          </a:xfrm>
          <a:prstGeom prst="rect">
            <a:avLst/>
          </a:prstGeom>
          <a:solidFill>
            <a:schemeClr val="bg2"/>
          </a:solidFill>
        </p:spPr>
        <p:txBody>
          <a:bodyPr/>
          <a:lstStyle>
            <a:lvl1pPr algn="ctr">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83563" y="2761909"/>
            <a:ext cx="4992694" cy="2394577"/>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endParaRPr lang="en-US" dirty="0"/>
          </a:p>
        </p:txBody>
      </p:sp>
    </p:spTree>
    <p:extLst>
      <p:ext uri="{BB962C8B-B14F-4D97-AF65-F5344CB8AC3E}">
        <p14:creationId xmlns:p14="http://schemas.microsoft.com/office/powerpoint/2010/main" val="39492271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7">
    <p:spTree>
      <p:nvGrpSpPr>
        <p:cNvPr id="1" name=""/>
        <p:cNvGrpSpPr/>
        <p:nvPr/>
      </p:nvGrpSpPr>
      <p:grpSpPr>
        <a:xfrm>
          <a:off x="0" y="0"/>
          <a:ext cx="0" cy="0"/>
          <a:chOff x="0" y="0"/>
          <a:chExt cx="0" cy="0"/>
        </a:xfrm>
      </p:grpSpPr>
      <p:pic>
        <p:nvPicPr>
          <p:cNvPr id="8" name="Brushstroke">
            <a:extLst>
              <a:ext uri="{FF2B5EF4-FFF2-40B4-BE49-F238E27FC236}">
                <a16:creationId xmlns:a16="http://schemas.microsoft.com/office/drawing/2014/main" id="{F0384D0F-874D-84F2-441C-83E7040CA075}"/>
              </a:ext>
            </a:extLst>
          </p:cNvPr>
          <p:cNvPicPr>
            <a:picLocks noChangeAspect="1"/>
          </p:cNvPicPr>
          <p:nvPr userDrawn="1"/>
        </p:nvPicPr>
        <p:blipFill rotWithShape="1">
          <a:blip r:embed="rId2">
            <a:alphaModFix/>
          </a:blip>
          <a:srcRect l="-1" r="75057" b="64800"/>
          <a:stretch/>
        </p:blipFill>
        <p:spPr>
          <a:xfrm>
            <a:off x="10091057" y="4131129"/>
            <a:ext cx="2115691" cy="2741619"/>
          </a:xfrm>
          <a:prstGeom prst="rect">
            <a:avLst/>
          </a:prstGeom>
        </p:spPr>
      </p:pic>
      <p:cxnSp>
        <p:nvCxnSpPr>
          <p:cNvPr id="14" name="Blue line ">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11487393" cy="0"/>
          </a:xfrm>
          <a:prstGeom prst="line">
            <a:avLst/>
          </a:prstGeom>
          <a:noFill/>
          <a:ln w="12700" cap="rnd" cmpd="sng" algn="ctr">
            <a:solidFill>
              <a:srgbClr val="094269"/>
            </a:solidFill>
            <a:prstDash val="solid"/>
            <a:round/>
            <a:headEnd type="none" w="med" len="med"/>
            <a:tailEnd type="none" w="med" len="med"/>
          </a:ln>
          <a:effectLst/>
        </p:spPr>
      </p:cxn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83563" y="2791406"/>
            <a:ext cx="11474140" cy="1854336"/>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br>
              <a:rPr lang="en-US" dirty="0"/>
            </a:br>
            <a:br>
              <a:rPr lang="en-US" dirty="0"/>
            </a:br>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p>
          <a:p>
            <a:pPr lvl="0"/>
            <a:endParaRPr lang="en-US" dirty="0"/>
          </a:p>
        </p:txBody>
      </p:sp>
    </p:spTree>
    <p:extLst>
      <p:ext uri="{BB962C8B-B14F-4D97-AF65-F5344CB8AC3E}">
        <p14:creationId xmlns:p14="http://schemas.microsoft.com/office/powerpoint/2010/main" val="21541353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3">
    <p:spTree>
      <p:nvGrpSpPr>
        <p:cNvPr id="1" name=""/>
        <p:cNvGrpSpPr/>
        <p:nvPr/>
      </p:nvGrpSpPr>
      <p:grpSpPr>
        <a:xfrm>
          <a:off x="0" y="0"/>
          <a:ext cx="0" cy="0"/>
          <a:chOff x="0" y="0"/>
          <a:chExt cx="0" cy="0"/>
        </a:xfrm>
      </p:grpSpPr>
      <p:sp>
        <p:nvSpPr>
          <p:cNvPr id="8" name="Background rectangle">
            <a:extLst>
              <a:ext uri="{FF2B5EF4-FFF2-40B4-BE49-F238E27FC236}">
                <a16:creationId xmlns:a16="http://schemas.microsoft.com/office/drawing/2014/main" id="{072B5C3A-D2D2-4393-EAB9-F7AD97C05C73}"/>
              </a:ext>
            </a:extLst>
          </p:cNvPr>
          <p:cNvSpPr/>
          <p:nvPr userDrawn="1"/>
        </p:nvSpPr>
        <p:spPr bwMode="auto">
          <a:xfrm>
            <a:off x="0" y="-1"/>
            <a:ext cx="12206748" cy="6872749"/>
          </a:xfrm>
          <a:prstGeom prst="rect">
            <a:avLst/>
          </a:prstGeom>
          <a:solidFill>
            <a:srgbClr val="0942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 name="Brushstroke ">
            <a:extLst>
              <a:ext uri="{FF2B5EF4-FFF2-40B4-BE49-F238E27FC236}">
                <a16:creationId xmlns:a16="http://schemas.microsoft.com/office/drawing/2014/main" id="{31E7B60D-0CB3-CE86-BE3A-B0CD7E750DF0}"/>
              </a:ext>
            </a:extLst>
          </p:cNvPr>
          <p:cNvPicPr>
            <a:picLocks noChangeAspect="1"/>
          </p:cNvPicPr>
          <p:nvPr userDrawn="1"/>
        </p:nvPicPr>
        <p:blipFill rotWithShape="1">
          <a:blip r:embed="rId2">
            <a:alphaModFix/>
          </a:blip>
          <a:srcRect l="-1" r="75057" b="64800"/>
          <a:stretch/>
        </p:blipFill>
        <p:spPr>
          <a:xfrm>
            <a:off x="10239792" y="4070555"/>
            <a:ext cx="1966956" cy="2802194"/>
          </a:xfrm>
          <a:prstGeom prst="rect">
            <a:avLst/>
          </a:prstGeom>
        </p:spPr>
      </p:pic>
      <p:cxnSp>
        <p:nvCxnSpPr>
          <p:cNvPr id="4" name="White line ">
            <a:extLst>
              <a:ext uri="{FF2B5EF4-FFF2-40B4-BE49-F238E27FC236}">
                <a16:creationId xmlns:a16="http://schemas.microsoft.com/office/drawing/2014/main" id="{7AF2A034-F47A-C170-1C90-22EC22AC0C77}"/>
              </a:ext>
            </a:extLst>
          </p:cNvPr>
          <p:cNvCxnSpPr>
            <a:cxnSpLocks/>
          </p:cNvCxnSpPr>
          <p:nvPr userDrawn="1"/>
        </p:nvCxnSpPr>
        <p:spPr bwMode="auto">
          <a:xfrm>
            <a:off x="370310" y="1088792"/>
            <a:ext cx="11487393" cy="0"/>
          </a:xfrm>
          <a:prstGeom prst="line">
            <a:avLst/>
          </a:prstGeom>
          <a:noFill/>
          <a:ln w="12700" cap="rnd" cmpd="sng" algn="ctr">
            <a:solidFill>
              <a:schemeClr val="bg1"/>
            </a:solidFill>
            <a:prstDash val="solid"/>
            <a:round/>
            <a:headEnd type="none" w="med" len="med"/>
            <a:tailEnd type="none" w="med" len="med"/>
          </a:ln>
          <a:effectLst/>
        </p:spPr>
      </p:cxnSp>
      <p:sp>
        <p:nvSpPr>
          <p:cNvPr id="5" name="Title">
            <a:extLst>
              <a:ext uri="{FF2B5EF4-FFF2-40B4-BE49-F238E27FC236}">
                <a16:creationId xmlns:a16="http://schemas.microsoft.com/office/drawing/2014/main" id="{4F9E8407-7CD7-4181-72F8-D6CEC032CDD5}"/>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6" name="Subhead">
            <a:extLst>
              <a:ext uri="{FF2B5EF4-FFF2-40B4-BE49-F238E27FC236}">
                <a16:creationId xmlns:a16="http://schemas.microsoft.com/office/drawing/2014/main" id="{2FD7BD93-C9C9-19C9-A1BB-9A404EACDF90}"/>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7" name="Body copy ">
            <a:extLst>
              <a:ext uri="{FF2B5EF4-FFF2-40B4-BE49-F238E27FC236}">
                <a16:creationId xmlns:a16="http://schemas.microsoft.com/office/drawing/2014/main" id="{F51CBBC1-75C7-ED04-29CD-301D429D5CD2}"/>
              </a:ext>
            </a:extLst>
          </p:cNvPr>
          <p:cNvSpPr>
            <a:spLocks noGrp="1"/>
          </p:cNvSpPr>
          <p:nvPr>
            <p:ph type="body" sz="quarter" idx="15" hasCustomPrompt="1"/>
          </p:nvPr>
        </p:nvSpPr>
        <p:spPr>
          <a:xfrm>
            <a:off x="383563" y="2791406"/>
            <a:ext cx="11474140" cy="1854336"/>
          </a:xfrm>
          <a:prstGeom prst="rect">
            <a:avLst/>
          </a:prstGeom>
        </p:spPr>
        <p:txBody>
          <a:bodyPr>
            <a:noAutofit/>
          </a:bodyPr>
          <a:lstStyle>
            <a:lvl1pPr marL="0" indent="0" algn="l">
              <a:lnSpc>
                <a:spcPct val="100000"/>
              </a:lnSpc>
              <a:spcBef>
                <a:spcPts val="0"/>
              </a:spcBef>
              <a:defRPr sz="1600" b="0" i="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br>
              <a:rPr lang="en-US" dirty="0"/>
            </a:br>
            <a:br>
              <a:rPr lang="en-US" dirty="0"/>
            </a:br>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p>
          <a:p>
            <a:pPr lvl="0"/>
            <a:endParaRPr lang="en-US" dirty="0"/>
          </a:p>
        </p:txBody>
      </p:sp>
    </p:spTree>
    <p:extLst>
      <p:ext uri="{BB962C8B-B14F-4D97-AF65-F5344CB8AC3E}">
        <p14:creationId xmlns:p14="http://schemas.microsoft.com/office/powerpoint/2010/main" val="8166006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9">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D77249-F680-CCE1-FADD-85EF72C95819}"/>
              </a:ext>
            </a:extLst>
          </p:cNvPr>
          <p:cNvPicPr>
            <a:picLocks noChangeAspect="1"/>
          </p:cNvPicPr>
          <p:nvPr userDrawn="1"/>
        </p:nvPicPr>
        <p:blipFill>
          <a:blip r:embed="rId2"/>
          <a:stretch>
            <a:fillRect/>
          </a:stretch>
        </p:blipFill>
        <p:spPr>
          <a:xfrm>
            <a:off x="334297" y="1360801"/>
            <a:ext cx="5158370" cy="5158370"/>
          </a:xfrm>
          <a:prstGeom prst="rect">
            <a:avLst/>
          </a:prstGeom>
        </p:spPr>
      </p:pic>
      <p:sp>
        <p:nvSpPr>
          <p:cNvPr id="2" name="TextBox 1">
            <a:extLst>
              <a:ext uri="{FF2B5EF4-FFF2-40B4-BE49-F238E27FC236}">
                <a16:creationId xmlns:a16="http://schemas.microsoft.com/office/drawing/2014/main" id="{FB65B085-59A6-7FD6-E357-1A9AF5E54C9E}"/>
              </a:ext>
            </a:extLst>
          </p:cNvPr>
          <p:cNvSpPr txBox="1"/>
          <p:nvPr userDrawn="1"/>
        </p:nvSpPr>
        <p:spPr>
          <a:xfrm>
            <a:off x="4252813" y="3182018"/>
            <a:ext cx="184731" cy="420564"/>
          </a:xfrm>
          <a:prstGeom prst="rect">
            <a:avLst/>
          </a:prstGeom>
          <a:noFill/>
        </p:spPr>
        <p:txBody>
          <a:bodyPr wrap="square" rtlCol="0">
            <a:spAutoFit/>
          </a:bodyPr>
          <a:lstStyle/>
          <a:p>
            <a:endParaRPr lang="en-US"/>
          </a:p>
        </p:txBody>
      </p:sp>
      <p:cxnSp>
        <p:nvCxnSpPr>
          <p:cNvPr id="14" name="Straight Connector 13">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11487393" cy="0"/>
          </a:xfrm>
          <a:prstGeom prst="line">
            <a:avLst/>
          </a:prstGeom>
          <a:noFill/>
          <a:ln w="12700" cap="rnd" cmpd="sng" algn="ctr">
            <a:solidFill>
              <a:srgbClr val="094269"/>
            </a:solidFill>
            <a:prstDash val="solid"/>
            <a:round/>
            <a:headEnd type="none" w="med" len="med"/>
            <a:tailEnd type="none" w="med" len="med"/>
          </a:ln>
          <a:effectLst/>
        </p:spPr>
      </p:cxnSp>
      <p:sp>
        <p:nvSpPr>
          <p:cNvPr id="3" name="Title 329">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Text Placeholder 331">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10" name="Picture Placeholder 3">
            <a:extLst>
              <a:ext uri="{FF2B5EF4-FFF2-40B4-BE49-F238E27FC236}">
                <a16:creationId xmlns:a16="http://schemas.microsoft.com/office/drawing/2014/main" id="{F69E4BC2-0F26-4DAF-CE1D-A8751600F72D}"/>
              </a:ext>
            </a:extLst>
          </p:cNvPr>
          <p:cNvSpPr>
            <a:spLocks noGrp="1"/>
          </p:cNvSpPr>
          <p:nvPr>
            <p:ph type="pic" sz="quarter" idx="10"/>
          </p:nvPr>
        </p:nvSpPr>
        <p:spPr>
          <a:xfrm>
            <a:off x="728065" y="1691812"/>
            <a:ext cx="4408728" cy="4437735"/>
          </a:xfrm>
          <a:prstGeom prst="ellipse">
            <a:avLst/>
          </a:prstGeom>
          <a:solidFill>
            <a:schemeClr val="bg2"/>
          </a:solidFill>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dirty="0"/>
              <a:t>Drag picture to placeholder or click icon to add</a:t>
            </a:r>
          </a:p>
        </p:txBody>
      </p:sp>
      <p:sp>
        <p:nvSpPr>
          <p:cNvPr id="16" name="Text Placeholder 331">
            <a:extLst>
              <a:ext uri="{FF2B5EF4-FFF2-40B4-BE49-F238E27FC236}">
                <a16:creationId xmlns:a16="http://schemas.microsoft.com/office/drawing/2014/main" id="{0C4A7BA3-FD47-3368-C712-FA07E9F35E4B}"/>
              </a:ext>
            </a:extLst>
          </p:cNvPr>
          <p:cNvSpPr>
            <a:spLocks noGrp="1"/>
          </p:cNvSpPr>
          <p:nvPr>
            <p:ph type="body" sz="quarter" idx="15" hasCustomPrompt="1"/>
          </p:nvPr>
        </p:nvSpPr>
        <p:spPr>
          <a:xfrm>
            <a:off x="6095999" y="2459381"/>
            <a:ext cx="5605671" cy="3085076"/>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p>
          <a:p>
            <a:pPr lvl="0"/>
            <a:endParaRPr lang="en-US" dirty="0"/>
          </a:p>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Tree>
    <p:extLst>
      <p:ext uri="{BB962C8B-B14F-4D97-AF65-F5344CB8AC3E}">
        <p14:creationId xmlns:p14="http://schemas.microsoft.com/office/powerpoint/2010/main" val="389239103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1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
        <p:nvSpPr>
          <p:cNvPr id="10" name="Picture Placeholder 4">
            <a:extLst>
              <a:ext uri="{FF2B5EF4-FFF2-40B4-BE49-F238E27FC236}">
                <a16:creationId xmlns:a16="http://schemas.microsoft.com/office/drawing/2014/main" id="{372DA34A-4F25-7657-C37A-5DC7A0387390}"/>
              </a:ext>
            </a:extLst>
          </p:cNvPr>
          <p:cNvSpPr>
            <a:spLocks noGrp="1"/>
          </p:cNvSpPr>
          <p:nvPr>
            <p:ph type="pic" sz="quarter" idx="14"/>
          </p:nvPr>
        </p:nvSpPr>
        <p:spPr>
          <a:xfrm>
            <a:off x="1" y="0"/>
            <a:ext cx="6369658" cy="6858000"/>
          </a:xfrm>
          <a:prstGeom prst="rect">
            <a:avLst/>
          </a:prstGeom>
          <a:solidFill>
            <a:schemeClr val="bg2"/>
          </a:solidFill>
        </p:spPr>
        <p:txBody>
          <a:bodyPr/>
          <a:lstStyle>
            <a:lvl1pPr algn="ctr">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sp>
        <p:nvSpPr>
          <p:cNvPr id="11" name="Title 329">
            <a:extLst>
              <a:ext uri="{FF2B5EF4-FFF2-40B4-BE49-F238E27FC236}">
                <a16:creationId xmlns:a16="http://schemas.microsoft.com/office/drawing/2014/main" id="{014C1609-1167-6A98-B602-613E976C3309}"/>
              </a:ext>
            </a:extLst>
          </p:cNvPr>
          <p:cNvSpPr>
            <a:spLocks noGrp="1"/>
          </p:cNvSpPr>
          <p:nvPr>
            <p:ph type="title" hasCustomPrompt="1"/>
          </p:nvPr>
        </p:nvSpPr>
        <p:spPr>
          <a:xfrm>
            <a:off x="6695724" y="2981079"/>
            <a:ext cx="5255271"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SECTION DIVIDER</a:t>
            </a:r>
          </a:p>
        </p:txBody>
      </p:sp>
      <p:sp>
        <p:nvSpPr>
          <p:cNvPr id="12" name="Text Placeholder 331">
            <a:extLst>
              <a:ext uri="{FF2B5EF4-FFF2-40B4-BE49-F238E27FC236}">
                <a16:creationId xmlns:a16="http://schemas.microsoft.com/office/drawing/2014/main" id="{D40A099C-3E86-C2BE-41C4-9648E1C4DD94}"/>
              </a:ext>
            </a:extLst>
          </p:cNvPr>
          <p:cNvSpPr>
            <a:spLocks noGrp="1"/>
          </p:cNvSpPr>
          <p:nvPr>
            <p:ph type="body" sz="quarter" idx="13" hasCustomPrompt="1"/>
          </p:nvPr>
        </p:nvSpPr>
        <p:spPr>
          <a:xfrm>
            <a:off x="6708976" y="3324108"/>
            <a:ext cx="5105653" cy="420565"/>
          </a:xfrm>
          <a:prstGeom prst="rect">
            <a:avLst/>
          </a:prstGeom>
        </p:spPr>
        <p:txBody>
          <a:bodyPr>
            <a:noAutofit/>
          </a:bodyPr>
          <a:lstStyle>
            <a:lvl1pPr marL="0" indent="0" algn="l">
              <a:lnSpc>
                <a:spcPct val="100000"/>
              </a:lnSpc>
              <a:spcBef>
                <a:spcPts val="0"/>
              </a:spcBef>
              <a:buNone/>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section descriptor</a:t>
            </a:r>
          </a:p>
        </p:txBody>
      </p:sp>
      <p:pic>
        <p:nvPicPr>
          <p:cNvPr id="16" name="Picture 15">
            <a:extLst>
              <a:ext uri="{FF2B5EF4-FFF2-40B4-BE49-F238E27FC236}">
                <a16:creationId xmlns:a16="http://schemas.microsoft.com/office/drawing/2014/main" id="{CF8C9781-E537-5F9D-5BF0-32E0C422816B}"/>
              </a:ext>
            </a:extLst>
          </p:cNvPr>
          <p:cNvPicPr>
            <a:picLocks noChangeAspect="1"/>
          </p:cNvPicPr>
          <p:nvPr userDrawn="1"/>
        </p:nvPicPr>
        <p:blipFill rotWithShape="1">
          <a:blip r:embed="rId2">
            <a:alphaModFix/>
          </a:blip>
          <a:srcRect l="-1" r="75057" b="64800"/>
          <a:stretch/>
        </p:blipFill>
        <p:spPr>
          <a:xfrm>
            <a:off x="10140043" y="4087701"/>
            <a:ext cx="2066705" cy="2785047"/>
          </a:xfrm>
          <a:prstGeom prst="rect">
            <a:avLst/>
          </a:prstGeom>
        </p:spPr>
      </p:pic>
    </p:spTree>
    <p:extLst>
      <p:ext uri="{BB962C8B-B14F-4D97-AF65-F5344CB8AC3E}">
        <p14:creationId xmlns:p14="http://schemas.microsoft.com/office/powerpoint/2010/main" val="3813685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DF4956-3F7E-459C-87E1-E3C6AFD85F1D}"/>
              </a:ext>
            </a:extLst>
          </p:cNvPr>
          <p:cNvSpPr/>
          <p:nvPr userDrawn="1"/>
        </p:nvSpPr>
        <p:spPr bwMode="auto">
          <a:xfrm>
            <a:off x="6369659" y="0"/>
            <a:ext cx="5837089" cy="6872749"/>
          </a:xfrm>
          <a:prstGeom prst="rect">
            <a:avLst/>
          </a:prstGeom>
          <a:solidFill>
            <a:srgbClr val="0942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
        <p:nvSpPr>
          <p:cNvPr id="10" name="Picture Placeholder 4">
            <a:extLst>
              <a:ext uri="{FF2B5EF4-FFF2-40B4-BE49-F238E27FC236}">
                <a16:creationId xmlns:a16="http://schemas.microsoft.com/office/drawing/2014/main" id="{372DA34A-4F25-7657-C37A-5DC7A0387390}"/>
              </a:ext>
            </a:extLst>
          </p:cNvPr>
          <p:cNvSpPr>
            <a:spLocks noGrp="1"/>
          </p:cNvSpPr>
          <p:nvPr>
            <p:ph type="pic" sz="quarter" idx="14"/>
          </p:nvPr>
        </p:nvSpPr>
        <p:spPr>
          <a:xfrm>
            <a:off x="1" y="0"/>
            <a:ext cx="6369658" cy="6858000"/>
          </a:xfrm>
          <a:prstGeom prst="rect">
            <a:avLst/>
          </a:prstGeom>
          <a:solidFill>
            <a:schemeClr val="bg2"/>
          </a:solidFill>
        </p:spPr>
        <p:txBody>
          <a:bodyPr/>
          <a:lstStyle>
            <a:lvl1pPr algn="ctr">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sp>
        <p:nvSpPr>
          <p:cNvPr id="11" name="Title 329">
            <a:extLst>
              <a:ext uri="{FF2B5EF4-FFF2-40B4-BE49-F238E27FC236}">
                <a16:creationId xmlns:a16="http://schemas.microsoft.com/office/drawing/2014/main" id="{014C1609-1167-6A98-B602-613E976C3309}"/>
              </a:ext>
            </a:extLst>
          </p:cNvPr>
          <p:cNvSpPr>
            <a:spLocks noGrp="1"/>
          </p:cNvSpPr>
          <p:nvPr>
            <p:ph type="title" hasCustomPrompt="1"/>
          </p:nvPr>
        </p:nvSpPr>
        <p:spPr>
          <a:xfrm>
            <a:off x="6695724" y="2981079"/>
            <a:ext cx="5255271" cy="432583"/>
          </a:xfrm>
          <a:prstGeom prst="rect">
            <a:avLst/>
          </a:prstGeom>
        </p:spPr>
        <p:txBody>
          <a:bodyPr anchor="b">
            <a:noAutofit/>
          </a:bodyPr>
          <a:lstStyle>
            <a:lvl1pPr algn="l">
              <a:lnSpc>
                <a:spcPct val="8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SECTION DIVIDER</a:t>
            </a:r>
          </a:p>
        </p:txBody>
      </p:sp>
      <p:sp>
        <p:nvSpPr>
          <p:cNvPr id="12" name="Text Placeholder 331">
            <a:extLst>
              <a:ext uri="{FF2B5EF4-FFF2-40B4-BE49-F238E27FC236}">
                <a16:creationId xmlns:a16="http://schemas.microsoft.com/office/drawing/2014/main" id="{D40A099C-3E86-C2BE-41C4-9648E1C4DD94}"/>
              </a:ext>
            </a:extLst>
          </p:cNvPr>
          <p:cNvSpPr>
            <a:spLocks noGrp="1"/>
          </p:cNvSpPr>
          <p:nvPr>
            <p:ph type="body" sz="quarter" idx="13" hasCustomPrompt="1"/>
          </p:nvPr>
        </p:nvSpPr>
        <p:spPr>
          <a:xfrm>
            <a:off x="6708976" y="3324108"/>
            <a:ext cx="5105653" cy="420565"/>
          </a:xfrm>
          <a:prstGeom prst="rect">
            <a:avLst/>
          </a:prstGeom>
        </p:spPr>
        <p:txBody>
          <a:bodyPr>
            <a:noAutofit/>
          </a:bodyPr>
          <a:lstStyle>
            <a:lvl1pPr marL="0" indent="0" algn="l">
              <a:lnSpc>
                <a:spcPct val="100000"/>
              </a:lnSpc>
              <a:spcBef>
                <a:spcPts val="0"/>
              </a:spcBef>
              <a:buNone/>
              <a:defRPr sz="2000" b="0" i="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section descriptor</a:t>
            </a:r>
          </a:p>
        </p:txBody>
      </p:sp>
      <p:pic>
        <p:nvPicPr>
          <p:cNvPr id="16" name="Picture 15">
            <a:extLst>
              <a:ext uri="{FF2B5EF4-FFF2-40B4-BE49-F238E27FC236}">
                <a16:creationId xmlns:a16="http://schemas.microsoft.com/office/drawing/2014/main" id="{CF8C9781-E537-5F9D-5BF0-32E0C422816B}"/>
              </a:ext>
            </a:extLst>
          </p:cNvPr>
          <p:cNvPicPr>
            <a:picLocks noChangeAspect="1"/>
          </p:cNvPicPr>
          <p:nvPr userDrawn="1"/>
        </p:nvPicPr>
        <p:blipFill rotWithShape="1">
          <a:blip r:embed="rId2">
            <a:alphaModFix/>
          </a:blip>
          <a:srcRect l="-1" r="75057" b="64800"/>
          <a:stretch/>
        </p:blipFill>
        <p:spPr>
          <a:xfrm>
            <a:off x="10239792" y="4070555"/>
            <a:ext cx="1966956" cy="2802194"/>
          </a:xfrm>
          <a:prstGeom prst="rect">
            <a:avLst/>
          </a:prstGeom>
        </p:spPr>
      </p:pic>
    </p:spTree>
    <p:extLst>
      <p:ext uri="{BB962C8B-B14F-4D97-AF65-F5344CB8AC3E}">
        <p14:creationId xmlns:p14="http://schemas.microsoft.com/office/powerpoint/2010/main" val="21025818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s and quotes 1">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2AE1C4C3-9D1D-C0DB-3743-A1A2E3FAA961}"/>
              </a:ext>
            </a:extLst>
          </p:cNvPr>
          <p:cNvSpPr>
            <a:spLocks noGrp="1"/>
          </p:cNvSpPr>
          <p:nvPr>
            <p:ph type="pic" sz="quarter" idx="14"/>
          </p:nvPr>
        </p:nvSpPr>
        <p:spPr>
          <a:xfrm>
            <a:off x="-273659" y="0"/>
            <a:ext cx="8895144" cy="6858000"/>
          </a:xfrm>
          <a:prstGeom prst="rect">
            <a:avLst/>
          </a:prstGeom>
          <a:solidFill>
            <a:schemeClr val="bg2"/>
          </a:solidFill>
        </p:spPr>
        <p:txBody>
          <a:bodyPr/>
          <a:lstStyle>
            <a:lvl1pPr marL="0" indent="0" algn="ctr">
              <a:buNone/>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endParaRPr lang="en-US" dirty="0"/>
          </a:p>
          <a:p>
            <a:endParaRPr lang="en-US" dirty="0"/>
          </a:p>
          <a:p>
            <a:endParaRPr lang="en-US" dirty="0"/>
          </a:p>
          <a:p>
            <a:r>
              <a:rPr lang="en-US" dirty="0"/>
              <a:t>Click to add your image</a:t>
            </a:r>
          </a:p>
        </p:txBody>
      </p:sp>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
        <p:nvSpPr>
          <p:cNvPr id="11" name="Title 329">
            <a:extLst>
              <a:ext uri="{FF2B5EF4-FFF2-40B4-BE49-F238E27FC236}">
                <a16:creationId xmlns:a16="http://schemas.microsoft.com/office/drawing/2014/main" id="{014C1609-1167-6A98-B602-613E976C3309}"/>
              </a:ext>
            </a:extLst>
          </p:cNvPr>
          <p:cNvSpPr>
            <a:spLocks noGrp="1"/>
          </p:cNvSpPr>
          <p:nvPr>
            <p:ph type="title" hasCustomPrompt="1"/>
          </p:nvPr>
        </p:nvSpPr>
        <p:spPr>
          <a:xfrm>
            <a:off x="8833382" y="2298845"/>
            <a:ext cx="2932984" cy="2172276"/>
          </a:xfrm>
          <a:prstGeom prst="rect">
            <a:avLst/>
          </a:prstGeom>
        </p:spPr>
        <p:txBody>
          <a:bodyPr anchor="b">
            <a:noAutofit/>
          </a:bodyPr>
          <a:lstStyle>
            <a:lvl1pPr algn="l">
              <a:lnSpc>
                <a:spcPct val="10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add your quote text</a:t>
            </a:r>
            <a:br>
              <a:rPr lang="en-US" dirty="0"/>
            </a:br>
            <a:r>
              <a:rPr lang="en-US" dirty="0"/>
              <a:t>Click to add your quote text</a:t>
            </a:r>
            <a:br>
              <a:rPr lang="en-US" dirty="0"/>
            </a:br>
            <a:endParaRPr lang="en-US" dirty="0"/>
          </a:p>
        </p:txBody>
      </p:sp>
      <p:sp>
        <p:nvSpPr>
          <p:cNvPr id="3" name="Text Placeholder 331">
            <a:extLst>
              <a:ext uri="{FF2B5EF4-FFF2-40B4-BE49-F238E27FC236}">
                <a16:creationId xmlns:a16="http://schemas.microsoft.com/office/drawing/2014/main" id="{CDB41147-F855-DCB7-99BF-2DE71CB3A33C}"/>
              </a:ext>
            </a:extLst>
          </p:cNvPr>
          <p:cNvSpPr>
            <a:spLocks noGrp="1"/>
          </p:cNvSpPr>
          <p:nvPr>
            <p:ph type="body" sz="quarter" idx="13" hasCustomPrompt="1"/>
          </p:nvPr>
        </p:nvSpPr>
        <p:spPr>
          <a:xfrm>
            <a:off x="8833382" y="4260838"/>
            <a:ext cx="3144881" cy="420565"/>
          </a:xfrm>
          <a:prstGeom prst="rect">
            <a:avLst/>
          </a:prstGeom>
        </p:spPr>
        <p:txBody>
          <a:bodyPr>
            <a:noAutofit/>
          </a:bodyPr>
          <a:lstStyle>
            <a:lvl1pPr marL="0" indent="0" algn="l">
              <a:lnSpc>
                <a:spcPct val="100000"/>
              </a:lnSpc>
              <a:spcBef>
                <a:spcPts val="0"/>
              </a:spcBef>
              <a:buNone/>
              <a:defRPr sz="1600" b="1" i="0" cap="none" baseline="0">
                <a:solidFill>
                  <a:srgbClr val="094269"/>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 ADD NAME SURNAME HERE</a:t>
            </a:r>
          </a:p>
        </p:txBody>
      </p:sp>
      <p:pic>
        <p:nvPicPr>
          <p:cNvPr id="7" name="Picture 6">
            <a:extLst>
              <a:ext uri="{FF2B5EF4-FFF2-40B4-BE49-F238E27FC236}">
                <a16:creationId xmlns:a16="http://schemas.microsoft.com/office/drawing/2014/main" id="{B21CF2B9-14D8-9D05-0942-5C62145C7F7B}"/>
              </a:ext>
            </a:extLst>
          </p:cNvPr>
          <p:cNvPicPr>
            <a:picLocks noChangeAspect="1"/>
          </p:cNvPicPr>
          <p:nvPr userDrawn="1"/>
        </p:nvPicPr>
        <p:blipFill rotWithShape="1">
          <a:blip r:embed="rId2">
            <a:alphaModFix/>
          </a:blip>
          <a:srcRect l="-1" r="75057" b="64800"/>
          <a:stretch/>
        </p:blipFill>
        <p:spPr>
          <a:xfrm>
            <a:off x="10239792" y="4060616"/>
            <a:ext cx="1966956" cy="2802194"/>
          </a:xfrm>
          <a:prstGeom prst="rect">
            <a:avLst/>
          </a:prstGeom>
        </p:spPr>
      </p:pic>
    </p:spTree>
    <p:extLst>
      <p:ext uri="{BB962C8B-B14F-4D97-AF65-F5344CB8AC3E}">
        <p14:creationId xmlns:p14="http://schemas.microsoft.com/office/powerpoint/2010/main" val="361663152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s and quotes 7">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2AE1C4C3-9D1D-C0DB-3743-A1A2E3FAA961}"/>
              </a:ext>
            </a:extLst>
          </p:cNvPr>
          <p:cNvSpPr>
            <a:spLocks noGrp="1"/>
          </p:cNvSpPr>
          <p:nvPr>
            <p:ph type="pic" sz="quarter" idx="14"/>
          </p:nvPr>
        </p:nvSpPr>
        <p:spPr>
          <a:xfrm>
            <a:off x="-273659" y="0"/>
            <a:ext cx="7559830" cy="6858000"/>
          </a:xfrm>
          <a:prstGeom prst="rect">
            <a:avLst/>
          </a:prstGeom>
          <a:solidFill>
            <a:schemeClr val="bg2"/>
          </a:solidFill>
        </p:spPr>
        <p:txBody>
          <a:bodyPr/>
          <a:lstStyle>
            <a:lvl1pPr marL="0" indent="0" algn="ctr">
              <a:lnSpc>
                <a:spcPct val="100000"/>
              </a:lnSpc>
              <a:buNone/>
              <a:defRPr sz="26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br>
              <a:rPr lang="en-US" dirty="0"/>
            </a:br>
            <a:r>
              <a:rPr lang="en-US" dirty="0"/>
              <a:t>Click to add your image</a:t>
            </a:r>
          </a:p>
        </p:txBody>
      </p:sp>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pic>
        <p:nvPicPr>
          <p:cNvPr id="2" name="Picture 1">
            <a:extLst>
              <a:ext uri="{FF2B5EF4-FFF2-40B4-BE49-F238E27FC236}">
                <a16:creationId xmlns:a16="http://schemas.microsoft.com/office/drawing/2014/main" id="{EC5F5DDF-C4A0-A0A7-1D1A-C0B02D438DAF}"/>
              </a:ext>
            </a:extLst>
          </p:cNvPr>
          <p:cNvPicPr>
            <a:picLocks noChangeAspect="1"/>
          </p:cNvPicPr>
          <p:nvPr userDrawn="1"/>
        </p:nvPicPr>
        <p:blipFill>
          <a:blip r:embed="rId2"/>
          <a:stretch>
            <a:fillRect/>
          </a:stretch>
        </p:blipFill>
        <p:spPr>
          <a:xfrm>
            <a:off x="7685040" y="1371831"/>
            <a:ext cx="4087622" cy="4114338"/>
          </a:xfrm>
          <a:prstGeom prst="rect">
            <a:avLst/>
          </a:prstGeom>
        </p:spPr>
      </p:pic>
      <p:sp>
        <p:nvSpPr>
          <p:cNvPr id="10" name="Rectangle 3">
            <a:extLst>
              <a:ext uri="{FF2B5EF4-FFF2-40B4-BE49-F238E27FC236}">
                <a16:creationId xmlns:a16="http://schemas.microsoft.com/office/drawing/2014/main" id="{B0C20232-13CC-7161-C177-FB1F75A806F4}"/>
              </a:ext>
            </a:extLst>
          </p:cNvPr>
          <p:cNvSpPr>
            <a:spLocks noGrp="1" noChangeArrowheads="1"/>
          </p:cNvSpPr>
          <p:nvPr>
            <p:ph idx="1" hasCustomPrompt="1"/>
          </p:nvPr>
        </p:nvSpPr>
        <p:spPr bwMode="auto">
          <a:xfrm>
            <a:off x="8255424" y="3813397"/>
            <a:ext cx="2914669" cy="88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a:defRPr sz="2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ltLang="en-US" dirty="0"/>
              <a:t>Add statistic data text here</a:t>
            </a:r>
          </a:p>
        </p:txBody>
      </p:sp>
      <p:sp>
        <p:nvSpPr>
          <p:cNvPr id="12" name="Rectangle 3">
            <a:extLst>
              <a:ext uri="{FF2B5EF4-FFF2-40B4-BE49-F238E27FC236}">
                <a16:creationId xmlns:a16="http://schemas.microsoft.com/office/drawing/2014/main" id="{561B89D3-B622-ABA8-F133-72A2F41C31B7}"/>
              </a:ext>
            </a:extLst>
          </p:cNvPr>
          <p:cNvSpPr>
            <a:spLocks noGrp="1" noChangeArrowheads="1"/>
          </p:cNvSpPr>
          <p:nvPr>
            <p:ph idx="15" hasCustomPrompt="1"/>
          </p:nvPr>
        </p:nvSpPr>
        <p:spPr bwMode="auto">
          <a:xfrm>
            <a:off x="8255424" y="2565169"/>
            <a:ext cx="2914669" cy="88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a:defRPr sz="85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ltLang="en-US" dirty="0"/>
              <a:t>00%</a:t>
            </a:r>
          </a:p>
          <a:p>
            <a:pPr lvl="0"/>
            <a:endParaRPr lang="en-US" altLang="en-US" dirty="0"/>
          </a:p>
        </p:txBody>
      </p:sp>
    </p:spTree>
    <p:extLst>
      <p:ext uri="{BB962C8B-B14F-4D97-AF65-F5344CB8AC3E}">
        <p14:creationId xmlns:p14="http://schemas.microsoft.com/office/powerpoint/2010/main" val="182214885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s and quotes 13">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2AE1C4C3-9D1D-C0DB-3743-A1A2E3FAA961}"/>
              </a:ext>
            </a:extLst>
          </p:cNvPr>
          <p:cNvSpPr>
            <a:spLocks noGrp="1"/>
          </p:cNvSpPr>
          <p:nvPr>
            <p:ph type="pic" sz="quarter" idx="14"/>
          </p:nvPr>
        </p:nvSpPr>
        <p:spPr>
          <a:xfrm>
            <a:off x="-273659" y="0"/>
            <a:ext cx="8895144" cy="6858000"/>
          </a:xfrm>
          <a:prstGeom prst="rect">
            <a:avLst/>
          </a:prstGeom>
          <a:solidFill>
            <a:schemeClr val="bg2"/>
          </a:solidFill>
        </p:spPr>
        <p:txBody>
          <a:bodyPr/>
          <a:lstStyle>
            <a:lvl1pPr marL="0" indent="0" algn="ctr">
              <a:buNone/>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endParaRPr lang="en-US" dirty="0"/>
          </a:p>
          <a:p>
            <a:endParaRPr lang="en-US" dirty="0"/>
          </a:p>
          <a:p>
            <a:endParaRPr lang="en-US" dirty="0"/>
          </a:p>
          <a:p>
            <a:r>
              <a:rPr lang="en-US" dirty="0"/>
              <a:t>Click to add your image</a:t>
            </a:r>
          </a:p>
        </p:txBody>
      </p:sp>
      <p:sp>
        <p:nvSpPr>
          <p:cNvPr id="4" name="Rectangle 3">
            <a:extLst>
              <a:ext uri="{FF2B5EF4-FFF2-40B4-BE49-F238E27FC236}">
                <a16:creationId xmlns:a16="http://schemas.microsoft.com/office/drawing/2014/main" id="{65785562-0723-46F3-A5E4-D95A2E292C34}"/>
              </a:ext>
            </a:extLst>
          </p:cNvPr>
          <p:cNvSpPr/>
          <p:nvPr userDrawn="1"/>
        </p:nvSpPr>
        <p:spPr>
          <a:xfrm>
            <a:off x="8621485" y="0"/>
            <a:ext cx="3585261" cy="6858000"/>
          </a:xfrm>
          <a:prstGeom prst="rect">
            <a:avLst/>
          </a:prstGeom>
          <a:solidFill>
            <a:srgbClr val="094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615337-BAD0-773E-9386-C8EA4D3715D5}"/>
              </a:ext>
            </a:extLst>
          </p:cNvPr>
          <p:cNvSpPr txBox="1"/>
          <p:nvPr userDrawn="1"/>
        </p:nvSpPr>
        <p:spPr>
          <a:xfrm>
            <a:off x="1404730" y="3167270"/>
            <a:ext cx="184731" cy="420564"/>
          </a:xfrm>
          <a:prstGeom prst="rect">
            <a:avLst/>
          </a:prstGeom>
          <a:noFill/>
        </p:spPr>
        <p:txBody>
          <a:bodyPr wrap="square" rtlCol="0">
            <a:spAutoFit/>
          </a:bodyPr>
          <a:lstStyle/>
          <a:p>
            <a:endParaRPr lang="en-US"/>
          </a:p>
        </p:txBody>
      </p:sp>
      <p:sp>
        <p:nvSpPr>
          <p:cNvPr id="11" name="Title 329">
            <a:extLst>
              <a:ext uri="{FF2B5EF4-FFF2-40B4-BE49-F238E27FC236}">
                <a16:creationId xmlns:a16="http://schemas.microsoft.com/office/drawing/2014/main" id="{014C1609-1167-6A98-B602-613E976C3309}"/>
              </a:ext>
            </a:extLst>
          </p:cNvPr>
          <p:cNvSpPr>
            <a:spLocks noGrp="1"/>
          </p:cNvSpPr>
          <p:nvPr>
            <p:ph type="title" hasCustomPrompt="1"/>
          </p:nvPr>
        </p:nvSpPr>
        <p:spPr>
          <a:xfrm>
            <a:off x="8833382" y="2298845"/>
            <a:ext cx="2932984" cy="2172276"/>
          </a:xfrm>
          <a:prstGeom prst="rect">
            <a:avLst/>
          </a:prstGeom>
        </p:spPr>
        <p:txBody>
          <a:bodyPr anchor="b">
            <a:noAutofit/>
          </a:bodyPr>
          <a:lstStyle>
            <a:lvl1pPr algn="l">
              <a:lnSpc>
                <a:spcPct val="10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add your quote text</a:t>
            </a:r>
            <a:br>
              <a:rPr lang="en-US" dirty="0"/>
            </a:br>
            <a:r>
              <a:rPr lang="en-US" dirty="0"/>
              <a:t>Click to add your quote text</a:t>
            </a:r>
            <a:br>
              <a:rPr lang="en-US" dirty="0"/>
            </a:br>
            <a:endParaRPr lang="en-US" dirty="0"/>
          </a:p>
        </p:txBody>
      </p:sp>
      <p:sp>
        <p:nvSpPr>
          <p:cNvPr id="3" name="Text Placeholder 331">
            <a:extLst>
              <a:ext uri="{FF2B5EF4-FFF2-40B4-BE49-F238E27FC236}">
                <a16:creationId xmlns:a16="http://schemas.microsoft.com/office/drawing/2014/main" id="{CDB41147-F855-DCB7-99BF-2DE71CB3A33C}"/>
              </a:ext>
            </a:extLst>
          </p:cNvPr>
          <p:cNvSpPr>
            <a:spLocks noGrp="1"/>
          </p:cNvSpPr>
          <p:nvPr>
            <p:ph type="body" sz="quarter" idx="13" hasCustomPrompt="1"/>
          </p:nvPr>
        </p:nvSpPr>
        <p:spPr>
          <a:xfrm>
            <a:off x="8833382" y="4260838"/>
            <a:ext cx="3144881" cy="420565"/>
          </a:xfrm>
          <a:prstGeom prst="rect">
            <a:avLst/>
          </a:prstGeom>
        </p:spPr>
        <p:txBody>
          <a:bodyPr>
            <a:noAutofit/>
          </a:bodyPr>
          <a:lstStyle>
            <a:lvl1pPr marL="0" indent="0" algn="l">
              <a:lnSpc>
                <a:spcPct val="100000"/>
              </a:lnSpc>
              <a:spcBef>
                <a:spcPts val="0"/>
              </a:spcBef>
              <a:buNone/>
              <a:defRPr sz="1600" b="1" i="0" cap="none"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 ADD NAME SURNAME HERE</a:t>
            </a:r>
          </a:p>
        </p:txBody>
      </p:sp>
      <p:pic>
        <p:nvPicPr>
          <p:cNvPr id="7" name="Picture 6">
            <a:extLst>
              <a:ext uri="{FF2B5EF4-FFF2-40B4-BE49-F238E27FC236}">
                <a16:creationId xmlns:a16="http://schemas.microsoft.com/office/drawing/2014/main" id="{B21CF2B9-14D8-9D05-0942-5C62145C7F7B}"/>
              </a:ext>
            </a:extLst>
          </p:cNvPr>
          <p:cNvPicPr>
            <a:picLocks noChangeAspect="1"/>
          </p:cNvPicPr>
          <p:nvPr userDrawn="1"/>
        </p:nvPicPr>
        <p:blipFill rotWithShape="1">
          <a:blip r:embed="rId2">
            <a:alphaModFix/>
          </a:blip>
          <a:srcRect l="-1" r="75057" b="64800"/>
          <a:stretch/>
        </p:blipFill>
        <p:spPr>
          <a:xfrm>
            <a:off x="10239792" y="4060616"/>
            <a:ext cx="1966956" cy="2802194"/>
          </a:xfrm>
          <a:prstGeom prst="rect">
            <a:avLst/>
          </a:prstGeom>
        </p:spPr>
      </p:pic>
    </p:spTree>
    <p:extLst>
      <p:ext uri="{BB962C8B-B14F-4D97-AF65-F5344CB8AC3E}">
        <p14:creationId xmlns:p14="http://schemas.microsoft.com/office/powerpoint/2010/main" val="96179059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ements and disclaimers 1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4987E-4E22-CA45-D024-462F71D2F2E7}"/>
              </a:ext>
            </a:extLst>
          </p:cNvPr>
          <p:cNvSpPr/>
          <p:nvPr userDrawn="1"/>
        </p:nvSpPr>
        <p:spPr bwMode="auto">
          <a:xfrm>
            <a:off x="-6546" y="-11575"/>
            <a:ext cx="12205092" cy="6873498"/>
          </a:xfrm>
          <a:prstGeom prst="rect">
            <a:avLst/>
          </a:prstGeom>
          <a:solidFill>
            <a:srgbClr val="14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6" name="Picture 5">
            <a:extLst>
              <a:ext uri="{FF2B5EF4-FFF2-40B4-BE49-F238E27FC236}">
                <a16:creationId xmlns:a16="http://schemas.microsoft.com/office/drawing/2014/main" id="{A9928242-9571-25F8-C163-0363336166CA}"/>
              </a:ext>
            </a:extLst>
          </p:cNvPr>
          <p:cNvPicPr>
            <a:picLocks noChangeAspect="1"/>
          </p:cNvPicPr>
          <p:nvPr userDrawn="1"/>
        </p:nvPicPr>
        <p:blipFill rotWithShape="1">
          <a:blip r:embed="rId2"/>
          <a:srcRect r="40599" b="45904"/>
          <a:stretch/>
        </p:blipFill>
        <p:spPr>
          <a:xfrm>
            <a:off x="6739467" y="1854886"/>
            <a:ext cx="5452531" cy="5013053"/>
          </a:xfrm>
          <a:prstGeom prst="rect">
            <a:avLst/>
          </a:prstGeom>
        </p:spPr>
      </p:pic>
      <p:pic>
        <p:nvPicPr>
          <p:cNvPr id="7" name="Picture 6">
            <a:extLst>
              <a:ext uri="{FF2B5EF4-FFF2-40B4-BE49-F238E27FC236}">
                <a16:creationId xmlns:a16="http://schemas.microsoft.com/office/drawing/2014/main" id="{8AA93AC8-16D8-4CEF-A2F3-5F1157BCE046}"/>
              </a:ext>
            </a:extLst>
          </p:cNvPr>
          <p:cNvPicPr>
            <a:picLocks noChangeAspect="1"/>
          </p:cNvPicPr>
          <p:nvPr userDrawn="1"/>
        </p:nvPicPr>
        <p:blipFill rotWithShape="1">
          <a:blip r:embed="rId2"/>
          <a:srcRect l="36835" t="74203" r="-1440" b="-6624"/>
          <a:stretch/>
        </p:blipFill>
        <p:spPr>
          <a:xfrm>
            <a:off x="-11292" y="-11612"/>
            <a:ext cx="5930218" cy="3004457"/>
          </a:xfrm>
          <a:prstGeom prst="rect">
            <a:avLst/>
          </a:prstGeom>
        </p:spPr>
      </p:pic>
      <p:pic>
        <p:nvPicPr>
          <p:cNvPr id="8" name="Picture 7">
            <a:extLst>
              <a:ext uri="{FF2B5EF4-FFF2-40B4-BE49-F238E27FC236}">
                <a16:creationId xmlns:a16="http://schemas.microsoft.com/office/drawing/2014/main" id="{92384138-0399-2BA3-3AFC-AD31F8F1D47B}"/>
              </a:ext>
            </a:extLst>
          </p:cNvPr>
          <p:cNvPicPr>
            <a:picLocks noChangeAspect="1"/>
          </p:cNvPicPr>
          <p:nvPr userDrawn="1"/>
        </p:nvPicPr>
        <p:blipFill>
          <a:blip r:embed="rId3"/>
          <a:stretch>
            <a:fillRect/>
          </a:stretch>
        </p:blipFill>
        <p:spPr>
          <a:xfrm>
            <a:off x="4999971" y="381817"/>
            <a:ext cx="2211225" cy="1001804"/>
          </a:xfrm>
          <a:prstGeom prst="rect">
            <a:avLst/>
          </a:prstGeom>
        </p:spPr>
      </p:pic>
      <p:sp>
        <p:nvSpPr>
          <p:cNvPr id="2" name="TextBox 1">
            <a:extLst>
              <a:ext uri="{FF2B5EF4-FFF2-40B4-BE49-F238E27FC236}">
                <a16:creationId xmlns:a16="http://schemas.microsoft.com/office/drawing/2014/main" id="{FB65B085-59A6-7FD6-E357-1A9AF5E54C9E}"/>
              </a:ext>
            </a:extLst>
          </p:cNvPr>
          <p:cNvSpPr txBox="1"/>
          <p:nvPr userDrawn="1"/>
        </p:nvSpPr>
        <p:spPr>
          <a:xfrm>
            <a:off x="4252813" y="3182018"/>
            <a:ext cx="184731" cy="420564"/>
          </a:xfrm>
          <a:prstGeom prst="rect">
            <a:avLst/>
          </a:prstGeom>
          <a:noFill/>
        </p:spPr>
        <p:txBody>
          <a:bodyPr wrap="square" rtlCol="0">
            <a:spAutoFit/>
          </a:bodyPr>
          <a:lstStyle/>
          <a:p>
            <a:endParaRPr lang="en-US"/>
          </a:p>
        </p:txBody>
      </p:sp>
      <p:sp>
        <p:nvSpPr>
          <p:cNvPr id="3" name="Title 329">
            <a:extLst>
              <a:ext uri="{FF2B5EF4-FFF2-40B4-BE49-F238E27FC236}">
                <a16:creationId xmlns:a16="http://schemas.microsoft.com/office/drawing/2014/main" id="{5319FF8E-1FC9-090D-8163-70D8F7B42CD8}"/>
              </a:ext>
            </a:extLst>
          </p:cNvPr>
          <p:cNvSpPr>
            <a:spLocks noGrp="1"/>
          </p:cNvSpPr>
          <p:nvPr>
            <p:ph type="title" hasCustomPrompt="1"/>
          </p:nvPr>
        </p:nvSpPr>
        <p:spPr>
          <a:xfrm>
            <a:off x="-11292" y="1607809"/>
            <a:ext cx="12209838" cy="432583"/>
          </a:xfrm>
          <a:prstGeom prst="rect">
            <a:avLst/>
          </a:prstGeom>
        </p:spPr>
        <p:txBody>
          <a:bodyPr anchor="b">
            <a:noAutofit/>
          </a:bodyPr>
          <a:lstStyle>
            <a:lvl1pPr algn="ctr">
              <a:lnSpc>
                <a:spcPct val="8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 ACKNOWLEDGEMENTS AND DISCLAIMERS</a:t>
            </a:r>
          </a:p>
        </p:txBody>
      </p:sp>
      <p:sp>
        <p:nvSpPr>
          <p:cNvPr id="17" name="Text Placeholder 4">
            <a:extLst>
              <a:ext uri="{FF2B5EF4-FFF2-40B4-BE49-F238E27FC236}">
                <a16:creationId xmlns:a16="http://schemas.microsoft.com/office/drawing/2014/main" id="{16386972-61E1-8E36-1DC8-E572F16FFD04}"/>
              </a:ext>
            </a:extLst>
          </p:cNvPr>
          <p:cNvSpPr>
            <a:spLocks noGrp="1"/>
          </p:cNvSpPr>
          <p:nvPr>
            <p:ph type="body" sz="quarter" idx="16" hasCustomPrompt="1"/>
          </p:nvPr>
        </p:nvSpPr>
        <p:spPr>
          <a:xfrm>
            <a:off x="439838" y="2121753"/>
            <a:ext cx="11341531" cy="3964725"/>
          </a:xfrm>
          <a:prstGeom prst="rect">
            <a:avLst/>
          </a:prstGeom>
        </p:spPr>
        <p:txBody>
          <a:bodyPr lIns="0" rIns="0"/>
          <a:lstStyle>
            <a:lvl1pPr marL="302676" indent="-302676">
              <a:lnSpc>
                <a:spcPct val="100000"/>
              </a:lnSpc>
              <a:spcBef>
                <a:spcPts val="0"/>
              </a:spcBef>
              <a:buClr>
                <a:schemeClr val="tx1"/>
              </a:buClr>
              <a:buFont typeface="Wingdings" panose="05000000000000000000" pitchFamily="2" charset="2"/>
              <a:buChar char=""/>
              <a:defRPr sz="1000" b="0" i="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marL="613818" indent="-232828">
              <a:spcAft>
                <a:spcPts val="600"/>
              </a:spcAft>
              <a:buClr>
                <a:schemeClr val="tx1"/>
              </a:buClr>
              <a:buFont typeface="Arial" panose="020B0604020202020204" pitchFamily="34" charset="0"/>
              <a:buChar char="─"/>
              <a:defRPr lang="en-US" sz="1000" b="0" i="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marL="838179" indent="-224361">
              <a:lnSpc>
                <a:spcPct val="100000"/>
              </a:lnSpc>
              <a:buFont typeface="Courier New" panose="02070309020205020404" pitchFamily="49" charset="0"/>
              <a:buChar char="o"/>
              <a:defRPr sz="1000" b="0" i="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marL="684195" indent="0">
              <a:buClr>
                <a:schemeClr val="tx1"/>
              </a:buClr>
              <a:buFont typeface="Arial" panose="020B0604020202020204" pitchFamily="34" charset="0"/>
              <a:buNone/>
              <a:defRPr lang="en-US" sz="1600" dirty="0" smtClean="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marL="1196945" indent="-285744">
              <a:buClr>
                <a:schemeClr val="tx1"/>
              </a:buClr>
              <a:defRPr lang="en-US" sz="1400" dirty="0">
                <a:solidFill>
                  <a:schemeClr val="tx1"/>
                </a:solidFill>
                <a:latin typeface="+mn-lt"/>
                <a:ea typeface="MS PGothic" pitchFamily="34" charset="-128"/>
                <a:cs typeface="Arial"/>
              </a:defRPr>
            </a:lvl5pPr>
            <a:lvl6pPr marL="341305" indent="0">
              <a:buClr>
                <a:schemeClr val="tx1"/>
              </a:buClr>
              <a:buFont typeface="Courier New" panose="02070309020205020404" pitchFamily="49" charset="0"/>
              <a:buChar char="o"/>
              <a:defRPr lang="en-US" sz="1600" dirty="0" smtClean="0">
                <a:solidFill>
                  <a:schemeClr val="tx1"/>
                </a:solidFill>
                <a:latin typeface="+mn-lt"/>
              </a:defRPr>
            </a:lvl6pPr>
          </a:lstStyle>
          <a:p>
            <a:pPr marL="171450" marR="0" lvl="0" indent="-171450" algn="l" rtl="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sym typeface="Roboto"/>
              </a:rPr>
              <a:t>All photos, graphics and content © The World Bank </a:t>
            </a:r>
            <a:endParaRPr lang="en-US" sz="1000" dirty="0">
              <a:solidFill>
                <a:schemeClr val="bg1"/>
              </a:solidFill>
              <a:latin typeface="Open Sans" panose="020B0606030504020204" pitchFamily="34" charset="0"/>
              <a:cs typeface="Open Sans" panose="020B0606030504020204" pitchFamily="34" charset="0"/>
            </a:endParaRPr>
          </a:p>
          <a:p>
            <a:pPr marL="171450" marR="0" lvl="0" indent="-171450" algn="l" rtl="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sym typeface="Roboto"/>
              </a:rPr>
              <a:t>This presentation has been prepared by the World Bank (International Bank for Reconstruction and Development, IBRD) for information purposes only, and the IBRD makes no representation, warranty or assurance of any kind, express or implied, as to the accuracy or completeness of any of the information contained herein.</a:t>
            </a:r>
            <a:endParaRPr lang="en-US" sz="1000" dirty="0">
              <a:solidFill>
                <a:schemeClr val="bg1"/>
              </a:solidFill>
              <a:latin typeface="Open Sans" panose="020B0606030504020204" pitchFamily="34" charset="0"/>
              <a:cs typeface="Open Sans" panose="020B0606030504020204" pitchFamily="34" charset="0"/>
            </a:endParaRPr>
          </a:p>
          <a:p>
            <a:pPr marL="171450" marR="0" lvl="0" indent="-171450" algn="l" rtl="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sym typeface="Roboto"/>
              </a:rPr>
              <a:t>No Offer or Solicitation Regarding Securities. This presentation may include information relating to certain IBRD securities. Any such information is provided only for general informational purposes and does not constitute an offer to sell or a solicitation of an offer to buy any IBRD securities. All information relating to securities should be read in conjunction with the appropriate prospectus and any applicable supplement and Final Terms thereto, including the description of the risks with respect to an investment in such securities, which may be substantial and include the loss of principal. The securities mentioned herein may not be eligible for sale in certain jurisdictions or to certain persons.</a:t>
            </a:r>
            <a:endParaRPr lang="en-US" sz="1000" dirty="0">
              <a:solidFill>
                <a:schemeClr val="bg1"/>
              </a:solidFill>
              <a:latin typeface="Open Sans" panose="020B0606030504020204" pitchFamily="34" charset="0"/>
              <a:cs typeface="Open Sans" panose="020B0606030504020204" pitchFamily="34" charset="0"/>
            </a:endParaRPr>
          </a:p>
          <a:p>
            <a:pPr marL="171450" marR="0" lvl="0" indent="-171450" algn="l" rtl="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sym typeface="Roboto"/>
              </a:rPr>
              <a:t>Consult with Advisors. Investors considering purchasing an IBRD security should consult their own financial and legal advisors for information about such security, the risks and investment considerations arising from an investment in such security, the appropriate tools to analyze such investment, and the suitability of such investment to each investor's particular circumstances. </a:t>
            </a:r>
            <a:endParaRPr lang="en-US" sz="1000" dirty="0">
              <a:solidFill>
                <a:schemeClr val="bg1"/>
              </a:solidFill>
              <a:latin typeface="Open Sans" panose="020B0606030504020204" pitchFamily="34" charset="0"/>
              <a:cs typeface="Open Sans" panose="020B0606030504020204" pitchFamily="34" charset="0"/>
            </a:endParaRPr>
          </a:p>
          <a:p>
            <a:pPr marL="171450" marR="0" lvl="0" indent="-171450" algn="l" rtl="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sym typeface="Roboto"/>
              </a:rPr>
              <a:t>No Guarantee as to Financial Results. IBRD does not warrant, guarantee or make any representation or warranties whatsoever, express or implied, or assumes any liability to investors regarding the financial results of the IBRD securities described herein.</a:t>
            </a:r>
            <a:endParaRPr lang="en-US" sz="1000" dirty="0">
              <a:solidFill>
                <a:schemeClr val="bg1"/>
              </a:solidFill>
              <a:latin typeface="Open Sans" panose="020B0606030504020204" pitchFamily="34" charset="0"/>
              <a:cs typeface="Open Sans" panose="020B0606030504020204" pitchFamily="34" charset="0"/>
            </a:endParaRPr>
          </a:p>
          <a:p>
            <a:pPr marL="171450" marR="0" lvl="0" indent="-171450" algn="l" rtl="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sym typeface="Roboto"/>
              </a:rPr>
              <a:t>Each recipient of this presentation is deemed to acknowledge that this presentation is a proprietary document of IBRD and by receipt hereof agrees to treat it as confidential and not disclose it, or permit disclosure of it, to third parties without the prior written consent of the IBRD. All content (including, without limitation, the graphics, icons, and overall appearance of the presentation and its content) are the property of the IBRD. The IBRD does not waive any of its proprietary rights therein including, but not limited to, copyrights, trademarks and other intellectual property rights.</a:t>
            </a:r>
          </a:p>
          <a:p>
            <a:pPr marL="171450" lvl="0" indent="-171450">
              <a:spcBef>
                <a:spcPts val="0"/>
              </a:spcBef>
              <a:spcAft>
                <a:spcPts val="0"/>
              </a:spcAft>
              <a:buClr>
                <a:schemeClr val="bg1"/>
              </a:buClr>
              <a:buSzPts val="1000"/>
              <a:buFont typeface="Arial"/>
              <a:buChar char="•"/>
            </a:pPr>
            <a:r>
              <a:rPr lang="en-US" sz="1000" dirty="0">
                <a:solidFill>
                  <a:schemeClr val="bg1"/>
                </a:solidFill>
                <a:latin typeface="Open Sans" panose="020B0606030504020204" pitchFamily="34" charset="0"/>
                <a:cs typeface="Open Sans" panose="020B0606030504020204" pitchFamily="34" charset="0"/>
              </a:rPr>
              <a:t>This presentation includes forward-looking statements. These forward-looking statements include statements concerning plans, objectives, goals, strategies, future events or performance, and underlying assumptions and other statements, which are other than statements of historical facts. The words "believe," "expect," "anticipate," "intends," "estimate," "forecast," "project," "will," "may," "should" and similar expressions identify forward-looking statements. The forward-looking statements in this presentation are based upon various assumptions, many of which are based, in turn, upon further assumptions, including, without limitation, management's examination of historical operating trends, data contained in IBRD’s records and other data available from third parties. Although IBRD believes that these assumptions were reasonable when made, these assumptions are inherently subject to significant uncertainties and contingencies which are difficult or impossible to predict and are beyond its control, and IBRD may not achieve or accomplish these expectations, beliefs or projections. Neither IBRD, nor any of its members, directors, officers, agents, employees or advisers intend or have any duty or obligation to supplement, amend, update or revise any of the forward-looking statements contained in this presentation.</a:t>
            </a:r>
            <a:endParaRPr lang="en-US" sz="1000" dirty="0">
              <a:solidFill>
                <a:schemeClr val="bg1"/>
              </a:solidFill>
              <a:latin typeface="Open Sans" panose="020B0606030504020204" pitchFamily="34" charset="0"/>
              <a:cs typeface="Open Sans" panose="020B0606030504020204" pitchFamily="34" charset="0"/>
              <a:sym typeface="Roboto"/>
            </a:endParaRPr>
          </a:p>
        </p:txBody>
      </p:sp>
    </p:spTree>
    <p:extLst>
      <p:ext uri="{BB962C8B-B14F-4D97-AF65-F5344CB8AC3E}">
        <p14:creationId xmlns:p14="http://schemas.microsoft.com/office/powerpoint/2010/main" val="7218087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2" name="Photograph" descr="A person standing on a pile of grains&#10;&#10;Description automatically generated">
            <a:extLst>
              <a:ext uri="{FF2B5EF4-FFF2-40B4-BE49-F238E27FC236}">
                <a16:creationId xmlns:a16="http://schemas.microsoft.com/office/drawing/2014/main" id="{4C2B0ADF-4EE3-1134-378A-9565738E0D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998" r="5904" b="10549"/>
          <a:stretch/>
        </p:blipFill>
        <p:spPr>
          <a:xfrm>
            <a:off x="106325" y="0"/>
            <a:ext cx="11979350" cy="6858000"/>
          </a:xfrm>
          <a:prstGeom prst="rect">
            <a:avLst/>
          </a:prstGeom>
        </p:spPr>
      </p:pic>
      <p:pic>
        <p:nvPicPr>
          <p:cNvPr id="5" name="WBG logo ">
            <a:extLst>
              <a:ext uri="{FF2B5EF4-FFF2-40B4-BE49-F238E27FC236}">
                <a16:creationId xmlns:a16="http://schemas.microsoft.com/office/drawing/2014/main" id="{CA3DBE1B-BD2F-FB4F-0DB5-F55F37084AD3}"/>
              </a:ext>
            </a:extLst>
          </p:cNvPr>
          <p:cNvPicPr>
            <a:picLocks noChangeAspect="1"/>
          </p:cNvPicPr>
          <p:nvPr userDrawn="1"/>
        </p:nvPicPr>
        <p:blipFill>
          <a:blip r:embed="rId3"/>
          <a:stretch>
            <a:fillRect/>
          </a:stretch>
        </p:blipFill>
        <p:spPr>
          <a:xfrm>
            <a:off x="9597029" y="5457709"/>
            <a:ext cx="2211225" cy="1001804"/>
          </a:xfrm>
          <a:prstGeom prst="rect">
            <a:avLst/>
          </a:prstGeom>
        </p:spPr>
      </p:pic>
      <p:sp>
        <p:nvSpPr>
          <p:cNvPr id="7" name="Presentation title text ">
            <a:extLst>
              <a:ext uri="{FF2B5EF4-FFF2-40B4-BE49-F238E27FC236}">
                <a16:creationId xmlns:a16="http://schemas.microsoft.com/office/drawing/2014/main" id="{11669BE0-30CB-7222-992D-90B5BE6498C7}"/>
              </a:ext>
            </a:extLst>
          </p:cNvPr>
          <p:cNvSpPr>
            <a:spLocks noGrp="1"/>
          </p:cNvSpPr>
          <p:nvPr>
            <p:ph type="title" hasCustomPrompt="1"/>
          </p:nvPr>
        </p:nvSpPr>
        <p:spPr>
          <a:xfrm>
            <a:off x="443002" y="1452941"/>
            <a:ext cx="4443925" cy="1021332"/>
          </a:xfrm>
          <a:prstGeom prst="rect">
            <a:avLst/>
          </a:prstGeom>
        </p:spPr>
        <p:txBody>
          <a:bodyPr anchor="b">
            <a:noAutofit/>
          </a:bodyPr>
          <a:lstStyle>
            <a:lvl1pPr algn="ctr">
              <a:lnSpc>
                <a:spcPct val="100000"/>
              </a:lnSpc>
              <a:spcBef>
                <a:spcPts val="0"/>
              </a:spcBef>
              <a:defRPr sz="28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ADD YOUR</a:t>
            </a:r>
            <a:br>
              <a:rPr lang="en-US" dirty="0"/>
            </a:br>
            <a:r>
              <a:rPr lang="en-US" dirty="0"/>
              <a:t>PRESENTATION TITLE</a:t>
            </a:r>
          </a:p>
        </p:txBody>
      </p:sp>
      <p:sp>
        <p:nvSpPr>
          <p:cNvPr id="8" name="Subhead text">
            <a:extLst>
              <a:ext uri="{FF2B5EF4-FFF2-40B4-BE49-F238E27FC236}">
                <a16:creationId xmlns:a16="http://schemas.microsoft.com/office/drawing/2014/main" id="{0B2B4B32-E38F-117A-96D0-897EA480AD0A}"/>
              </a:ext>
            </a:extLst>
          </p:cNvPr>
          <p:cNvSpPr>
            <a:spLocks noGrp="1"/>
          </p:cNvSpPr>
          <p:nvPr>
            <p:ph type="body" sz="quarter" idx="13" hasCustomPrompt="1"/>
          </p:nvPr>
        </p:nvSpPr>
        <p:spPr>
          <a:xfrm>
            <a:off x="854904" y="2631026"/>
            <a:ext cx="3499770" cy="346943"/>
          </a:xfrm>
          <a:prstGeom prst="rect">
            <a:avLst/>
          </a:prstGeom>
        </p:spPr>
        <p:txBody>
          <a:bodyPr>
            <a:noAutofit/>
          </a:bodyPr>
          <a:lstStyle>
            <a:lvl1pPr marL="0" indent="0" algn="ctr">
              <a:lnSpc>
                <a:spcPct val="100000"/>
              </a:lnSpc>
              <a:spcBef>
                <a:spcPts val="0"/>
              </a:spcBef>
              <a:defRPr sz="1800" b="1" i="0" cap="none"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add your subhead</a:t>
            </a:r>
          </a:p>
        </p:txBody>
      </p:sp>
      <p:pic>
        <p:nvPicPr>
          <p:cNvPr id="9" name="Frame with globe" descr="A black rectangular object with white text&#10;&#10;Description automatically generated">
            <a:extLst>
              <a:ext uri="{FF2B5EF4-FFF2-40B4-BE49-F238E27FC236}">
                <a16:creationId xmlns:a16="http://schemas.microsoft.com/office/drawing/2014/main" id="{8E19DA3D-B64B-2487-14D9-E34265842B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1038" cy="6857459"/>
          </a:xfrm>
          <a:prstGeom prst="rect">
            <a:avLst/>
          </a:prstGeom>
        </p:spPr>
      </p:pic>
      <p:pic>
        <p:nvPicPr>
          <p:cNvPr id="6" name="Picture 5">
            <a:extLst>
              <a:ext uri="{FF2B5EF4-FFF2-40B4-BE49-F238E27FC236}">
                <a16:creationId xmlns:a16="http://schemas.microsoft.com/office/drawing/2014/main" id="{0C95F45D-309F-3F6A-9802-09123C70C290}"/>
              </a:ext>
            </a:extLst>
          </p:cNvPr>
          <p:cNvPicPr>
            <a:picLocks noChangeAspect="1"/>
          </p:cNvPicPr>
          <p:nvPr userDrawn="1"/>
        </p:nvPicPr>
        <p:blipFill rotWithShape="1">
          <a:blip r:embed="rId5"/>
          <a:srcRect t="70933" r="31839"/>
          <a:stretch/>
        </p:blipFill>
        <p:spPr>
          <a:xfrm>
            <a:off x="7547589" y="-1"/>
            <a:ext cx="4643449" cy="1993401"/>
          </a:xfrm>
          <a:prstGeom prst="rect">
            <a:avLst/>
          </a:prstGeom>
        </p:spPr>
      </p:pic>
    </p:spTree>
    <p:extLst>
      <p:ext uri="{BB962C8B-B14F-4D97-AF65-F5344CB8AC3E}">
        <p14:creationId xmlns:p14="http://schemas.microsoft.com/office/powerpoint/2010/main" val="332185433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s and disclaimers 7">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928242-9571-25F8-C163-0363336166CA}"/>
              </a:ext>
            </a:extLst>
          </p:cNvPr>
          <p:cNvPicPr>
            <a:picLocks noChangeAspect="1"/>
          </p:cNvPicPr>
          <p:nvPr userDrawn="1"/>
        </p:nvPicPr>
        <p:blipFill rotWithShape="1">
          <a:blip r:embed="rId2">
            <a:alphaModFix amt="10000"/>
          </a:blip>
          <a:srcRect r="40599" b="45904"/>
          <a:stretch/>
        </p:blipFill>
        <p:spPr>
          <a:xfrm>
            <a:off x="6739467" y="1844947"/>
            <a:ext cx="5452531" cy="5013053"/>
          </a:xfrm>
          <a:prstGeom prst="rect">
            <a:avLst/>
          </a:prstGeom>
        </p:spPr>
      </p:pic>
      <p:pic>
        <p:nvPicPr>
          <p:cNvPr id="7" name="Picture 6">
            <a:extLst>
              <a:ext uri="{FF2B5EF4-FFF2-40B4-BE49-F238E27FC236}">
                <a16:creationId xmlns:a16="http://schemas.microsoft.com/office/drawing/2014/main" id="{8AA93AC8-16D8-4CEF-A2F3-5F1157BCE046}"/>
              </a:ext>
            </a:extLst>
          </p:cNvPr>
          <p:cNvPicPr>
            <a:picLocks noChangeAspect="1"/>
          </p:cNvPicPr>
          <p:nvPr userDrawn="1"/>
        </p:nvPicPr>
        <p:blipFill rotWithShape="1">
          <a:blip r:embed="rId2">
            <a:alphaModFix amt="10000"/>
          </a:blip>
          <a:srcRect l="36835" t="74203" r="-1440" b="-6624"/>
          <a:stretch/>
        </p:blipFill>
        <p:spPr>
          <a:xfrm>
            <a:off x="-11292" y="-11612"/>
            <a:ext cx="5930218" cy="3004457"/>
          </a:xfrm>
          <a:prstGeom prst="rect">
            <a:avLst/>
          </a:prstGeom>
        </p:spPr>
      </p:pic>
      <p:pic>
        <p:nvPicPr>
          <p:cNvPr id="8" name="Picture 7">
            <a:extLst>
              <a:ext uri="{FF2B5EF4-FFF2-40B4-BE49-F238E27FC236}">
                <a16:creationId xmlns:a16="http://schemas.microsoft.com/office/drawing/2014/main" id="{92384138-0399-2BA3-3AFC-AD31F8F1D47B}"/>
              </a:ext>
            </a:extLst>
          </p:cNvPr>
          <p:cNvPicPr>
            <a:picLocks noChangeAspect="1"/>
          </p:cNvPicPr>
          <p:nvPr userDrawn="1"/>
        </p:nvPicPr>
        <p:blipFill>
          <a:blip r:embed="rId3"/>
          <a:stretch>
            <a:fillRect/>
          </a:stretch>
        </p:blipFill>
        <p:spPr>
          <a:xfrm>
            <a:off x="4999971" y="381817"/>
            <a:ext cx="2211225" cy="1001804"/>
          </a:xfrm>
          <a:prstGeom prst="rect">
            <a:avLst/>
          </a:prstGeom>
        </p:spPr>
      </p:pic>
      <p:sp>
        <p:nvSpPr>
          <p:cNvPr id="2" name="TextBox 1">
            <a:extLst>
              <a:ext uri="{FF2B5EF4-FFF2-40B4-BE49-F238E27FC236}">
                <a16:creationId xmlns:a16="http://schemas.microsoft.com/office/drawing/2014/main" id="{FB65B085-59A6-7FD6-E357-1A9AF5E54C9E}"/>
              </a:ext>
            </a:extLst>
          </p:cNvPr>
          <p:cNvSpPr txBox="1"/>
          <p:nvPr userDrawn="1"/>
        </p:nvSpPr>
        <p:spPr>
          <a:xfrm>
            <a:off x="4252813" y="3182018"/>
            <a:ext cx="184731" cy="420564"/>
          </a:xfrm>
          <a:prstGeom prst="rect">
            <a:avLst/>
          </a:prstGeom>
          <a:noFill/>
        </p:spPr>
        <p:txBody>
          <a:bodyPr wrap="square" rtlCol="0">
            <a:spAutoFit/>
          </a:bodyPr>
          <a:lstStyle/>
          <a:p>
            <a:endParaRPr lang="en-US"/>
          </a:p>
        </p:txBody>
      </p:sp>
      <p:sp>
        <p:nvSpPr>
          <p:cNvPr id="3" name="Title 329">
            <a:extLst>
              <a:ext uri="{FF2B5EF4-FFF2-40B4-BE49-F238E27FC236}">
                <a16:creationId xmlns:a16="http://schemas.microsoft.com/office/drawing/2014/main" id="{5319FF8E-1FC9-090D-8163-70D8F7B42CD8}"/>
              </a:ext>
            </a:extLst>
          </p:cNvPr>
          <p:cNvSpPr>
            <a:spLocks noGrp="1"/>
          </p:cNvSpPr>
          <p:nvPr>
            <p:ph type="title" hasCustomPrompt="1"/>
          </p:nvPr>
        </p:nvSpPr>
        <p:spPr>
          <a:xfrm>
            <a:off x="-11292" y="1607809"/>
            <a:ext cx="12209838" cy="432583"/>
          </a:xfrm>
          <a:prstGeom prst="rect">
            <a:avLst/>
          </a:prstGeom>
        </p:spPr>
        <p:txBody>
          <a:bodyPr anchor="b">
            <a:noAutofit/>
          </a:bodyPr>
          <a:lstStyle>
            <a:lvl1pPr algn="ctr">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 ACKNOWLEDGEMENTS AND DISCLAIMERS</a:t>
            </a:r>
          </a:p>
        </p:txBody>
      </p:sp>
      <p:pic>
        <p:nvPicPr>
          <p:cNvPr id="4" name="Picture 3">
            <a:extLst>
              <a:ext uri="{FF2B5EF4-FFF2-40B4-BE49-F238E27FC236}">
                <a16:creationId xmlns:a16="http://schemas.microsoft.com/office/drawing/2014/main" id="{901D4722-C6FD-61DC-557E-7E94AE84CC63}"/>
              </a:ext>
            </a:extLst>
          </p:cNvPr>
          <p:cNvPicPr>
            <a:picLocks noChangeAspect="1"/>
          </p:cNvPicPr>
          <p:nvPr userDrawn="1"/>
        </p:nvPicPr>
        <p:blipFill>
          <a:blip r:embed="rId4"/>
          <a:stretch>
            <a:fillRect/>
          </a:stretch>
        </p:blipFill>
        <p:spPr>
          <a:xfrm>
            <a:off x="5082363" y="312703"/>
            <a:ext cx="1959900" cy="889559"/>
          </a:xfrm>
          <a:prstGeom prst="rect">
            <a:avLst/>
          </a:prstGeom>
        </p:spPr>
      </p:pic>
      <p:sp>
        <p:nvSpPr>
          <p:cNvPr id="5" name="TextBox 4">
            <a:extLst>
              <a:ext uri="{FF2B5EF4-FFF2-40B4-BE49-F238E27FC236}">
                <a16:creationId xmlns:a16="http://schemas.microsoft.com/office/drawing/2014/main" id="{6B962FCF-CFC4-7F36-0A4E-6ABE67ADA7C6}"/>
              </a:ext>
            </a:extLst>
          </p:cNvPr>
          <p:cNvSpPr txBox="1"/>
          <p:nvPr userDrawn="1"/>
        </p:nvSpPr>
        <p:spPr>
          <a:xfrm>
            <a:off x="248759" y="2185068"/>
            <a:ext cx="11698076" cy="4093428"/>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All photos, graphics and content © The World Bank </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This presentation has been prepared by the World Bank (International Bank for Reconstruction and Development, IBRD) for information purposes only, and the IBRD makes no representation, warranty or assurance of any kind, express or implied, as to the accuracy or completeness of any of the information contained herein.</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No Offer or Solicitation Regarding Securities. This presentation may include information relating to certain IBRD securities. Any such information is provided only for general informational purposes and does not constitute an offer to sell or a solicitation of an offer to buy any IBRD securities. All information relating to securities should be read in conjunction with the appropriate prospectus and any applicable supplement and Final Terms thereto, including the description of the risks with respect to an investment in such securities, which may be substantial and include the loss of principal. The securities mentioned herein may not be eligible for sale in certain jurisdictions or to certain persons.</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Consult with Advisors. Investors considering purchasing an IBRD security should consult their own financial and legal advisors for information about such security, the risks and investment considerations arising from an investment in such security, the appropriate tools to analyze such investment, and the suitability of such investment to each investor's particular circumstances. </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No Guarantee as to Financial Results. IBRD does not warrant, guarantee or make any representation or warranties whatsoever, express or implied, or assumes any liability to investors regarding the financial results of the IBRD securities described herein.</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Each recipient of this presentation is deemed to acknowledge that this presentation is a proprietary document of IBRD and by receipt hereof agrees to treat it as confidential and not disclose it, or permit disclosure of it, to third parties without the prior written consent of the IBRD. All content (including, without limitation, the graphics, icons, and overall appearance of the presentation and its content) are the property of the IBRD. The IBRD does not waive any of its proprietary rights therein including, but not limited to, copyrights, trademarks and other intellectual property rights.</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Arial" panose="020B0604020202020204" pitchFamily="34" charset="0"/>
              <a:buChar char="•"/>
              <a:tabLst>
                <a:tab pos="457200" algn="l"/>
              </a:tabLst>
            </a:pPr>
            <a:r>
              <a:rPr lang="en-US"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This presentation includes forward-looking statements. These forward-looking statements include statements concerning plans, objectives, goals, strategies, future events or performance, and underlying assumptions and other statements, which are other than statements of historical facts. The words "believe," "expect," "anticipate," "intends," "estimate," "forecast," "project," "will," "may," "should" and similar expressions identify forward-looking statements. The forward-looking statements in this presentation are based upon various assumptions, many of which are based, in turn, upon further assumptions, including, without limitation, management's examination of historical operating trends, data contained in IBRD’s records and other data available from third parties. Although IBRD believes that these assumptions were reasonable when made, these assumptions are inherently subject to significant uncertainties and contingencies which are difficult or impossible to predict and are beyond its control, and IBRD may not achieve or accomplish these expectations, beliefs or projections. Neither IBRD, nor any of its members, directors, officers, agents, employees or advisers intend or have any duty or obligation to supplement, amend, update or revise any of the forward-looking statements contained in this presentation.</a:t>
            </a:r>
            <a:endPar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endParaRPr>
          </a:p>
          <a:p>
            <a:r>
              <a:rPr lang="en-ZA" sz="1000" b="0" i="0" kern="100" dirty="0">
                <a:solidFill>
                  <a:srgbClr val="094269"/>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US" sz="1000" b="0" i="0" dirty="0">
              <a:solidFill>
                <a:srgbClr val="09426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86820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cknowledgements and disclaimers 1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4987E-4E22-CA45-D024-462F71D2F2E7}"/>
              </a:ext>
            </a:extLst>
          </p:cNvPr>
          <p:cNvSpPr/>
          <p:nvPr userDrawn="1"/>
        </p:nvSpPr>
        <p:spPr bwMode="auto">
          <a:xfrm>
            <a:off x="-6546" y="-11575"/>
            <a:ext cx="12205092" cy="6873498"/>
          </a:xfrm>
          <a:prstGeom prst="rect">
            <a:avLst/>
          </a:prstGeom>
          <a:solidFill>
            <a:srgbClr val="14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6" name="Picture 5">
            <a:extLst>
              <a:ext uri="{FF2B5EF4-FFF2-40B4-BE49-F238E27FC236}">
                <a16:creationId xmlns:a16="http://schemas.microsoft.com/office/drawing/2014/main" id="{A9928242-9571-25F8-C163-0363336166CA}"/>
              </a:ext>
            </a:extLst>
          </p:cNvPr>
          <p:cNvPicPr>
            <a:picLocks noChangeAspect="1"/>
          </p:cNvPicPr>
          <p:nvPr userDrawn="1"/>
        </p:nvPicPr>
        <p:blipFill rotWithShape="1">
          <a:blip r:embed="rId2"/>
          <a:srcRect r="40599" b="45904"/>
          <a:stretch/>
        </p:blipFill>
        <p:spPr>
          <a:xfrm>
            <a:off x="6739467" y="1854886"/>
            <a:ext cx="5452531" cy="5013053"/>
          </a:xfrm>
          <a:prstGeom prst="rect">
            <a:avLst/>
          </a:prstGeom>
        </p:spPr>
      </p:pic>
      <p:pic>
        <p:nvPicPr>
          <p:cNvPr id="7" name="Picture 6">
            <a:extLst>
              <a:ext uri="{FF2B5EF4-FFF2-40B4-BE49-F238E27FC236}">
                <a16:creationId xmlns:a16="http://schemas.microsoft.com/office/drawing/2014/main" id="{8AA93AC8-16D8-4CEF-A2F3-5F1157BCE046}"/>
              </a:ext>
            </a:extLst>
          </p:cNvPr>
          <p:cNvPicPr>
            <a:picLocks noChangeAspect="1"/>
          </p:cNvPicPr>
          <p:nvPr userDrawn="1"/>
        </p:nvPicPr>
        <p:blipFill rotWithShape="1">
          <a:blip r:embed="rId2"/>
          <a:srcRect l="36835" t="74203" r="-1440" b="-6624"/>
          <a:stretch/>
        </p:blipFill>
        <p:spPr>
          <a:xfrm>
            <a:off x="-11292" y="-11612"/>
            <a:ext cx="5930218" cy="3004457"/>
          </a:xfrm>
          <a:prstGeom prst="rect">
            <a:avLst/>
          </a:prstGeom>
        </p:spPr>
      </p:pic>
      <p:sp>
        <p:nvSpPr>
          <p:cNvPr id="2" name="TextBox 1">
            <a:extLst>
              <a:ext uri="{FF2B5EF4-FFF2-40B4-BE49-F238E27FC236}">
                <a16:creationId xmlns:a16="http://schemas.microsoft.com/office/drawing/2014/main" id="{FB65B085-59A6-7FD6-E357-1A9AF5E54C9E}"/>
              </a:ext>
            </a:extLst>
          </p:cNvPr>
          <p:cNvSpPr txBox="1"/>
          <p:nvPr userDrawn="1"/>
        </p:nvSpPr>
        <p:spPr>
          <a:xfrm>
            <a:off x="4252813" y="3182018"/>
            <a:ext cx="184731" cy="420564"/>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535958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cknowledgements and disclaimers 7">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928242-9571-25F8-C163-0363336166CA}"/>
              </a:ext>
            </a:extLst>
          </p:cNvPr>
          <p:cNvPicPr>
            <a:picLocks noChangeAspect="1"/>
          </p:cNvPicPr>
          <p:nvPr userDrawn="1"/>
        </p:nvPicPr>
        <p:blipFill rotWithShape="1">
          <a:blip r:embed="rId2">
            <a:alphaModFix amt="10000"/>
          </a:blip>
          <a:srcRect r="40599" b="45904"/>
          <a:stretch/>
        </p:blipFill>
        <p:spPr>
          <a:xfrm>
            <a:off x="6739467" y="1844947"/>
            <a:ext cx="5452531" cy="5013053"/>
          </a:xfrm>
          <a:prstGeom prst="rect">
            <a:avLst/>
          </a:prstGeom>
        </p:spPr>
      </p:pic>
      <p:pic>
        <p:nvPicPr>
          <p:cNvPr id="7" name="Picture 6">
            <a:extLst>
              <a:ext uri="{FF2B5EF4-FFF2-40B4-BE49-F238E27FC236}">
                <a16:creationId xmlns:a16="http://schemas.microsoft.com/office/drawing/2014/main" id="{8AA93AC8-16D8-4CEF-A2F3-5F1157BCE046}"/>
              </a:ext>
            </a:extLst>
          </p:cNvPr>
          <p:cNvPicPr>
            <a:picLocks noChangeAspect="1"/>
          </p:cNvPicPr>
          <p:nvPr userDrawn="1"/>
        </p:nvPicPr>
        <p:blipFill rotWithShape="1">
          <a:blip r:embed="rId2">
            <a:alphaModFix amt="10000"/>
          </a:blip>
          <a:srcRect l="36835" t="74203" r="-1440" b="-6624"/>
          <a:stretch/>
        </p:blipFill>
        <p:spPr>
          <a:xfrm>
            <a:off x="-11292" y="-11612"/>
            <a:ext cx="5930218" cy="3004457"/>
          </a:xfrm>
          <a:prstGeom prst="rect">
            <a:avLst/>
          </a:prstGeom>
        </p:spPr>
      </p:pic>
      <p:pic>
        <p:nvPicPr>
          <p:cNvPr id="8" name="Picture 7">
            <a:extLst>
              <a:ext uri="{FF2B5EF4-FFF2-40B4-BE49-F238E27FC236}">
                <a16:creationId xmlns:a16="http://schemas.microsoft.com/office/drawing/2014/main" id="{92384138-0399-2BA3-3AFC-AD31F8F1D47B}"/>
              </a:ext>
            </a:extLst>
          </p:cNvPr>
          <p:cNvPicPr>
            <a:picLocks noChangeAspect="1"/>
          </p:cNvPicPr>
          <p:nvPr userDrawn="1"/>
        </p:nvPicPr>
        <p:blipFill>
          <a:blip r:embed="rId3"/>
          <a:stretch>
            <a:fillRect/>
          </a:stretch>
        </p:blipFill>
        <p:spPr>
          <a:xfrm>
            <a:off x="4999971" y="381817"/>
            <a:ext cx="2211225" cy="1001804"/>
          </a:xfrm>
          <a:prstGeom prst="rect">
            <a:avLst/>
          </a:prstGeom>
        </p:spPr>
      </p:pic>
      <p:sp>
        <p:nvSpPr>
          <p:cNvPr id="2" name="TextBox 1">
            <a:extLst>
              <a:ext uri="{FF2B5EF4-FFF2-40B4-BE49-F238E27FC236}">
                <a16:creationId xmlns:a16="http://schemas.microsoft.com/office/drawing/2014/main" id="{FB65B085-59A6-7FD6-E357-1A9AF5E54C9E}"/>
              </a:ext>
            </a:extLst>
          </p:cNvPr>
          <p:cNvSpPr txBox="1"/>
          <p:nvPr userDrawn="1"/>
        </p:nvSpPr>
        <p:spPr>
          <a:xfrm>
            <a:off x="4252813" y="3182018"/>
            <a:ext cx="184731" cy="420564"/>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8753294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37">
    <p:spTree>
      <p:nvGrpSpPr>
        <p:cNvPr id="1" name=""/>
        <p:cNvGrpSpPr/>
        <p:nvPr/>
      </p:nvGrpSpPr>
      <p:grpSpPr>
        <a:xfrm>
          <a:off x="0" y="0"/>
          <a:ext cx="0" cy="0"/>
          <a:chOff x="0" y="0"/>
          <a:chExt cx="0" cy="0"/>
        </a:xfrm>
      </p:grpSpPr>
      <p:pic>
        <p:nvPicPr>
          <p:cNvPr id="8" name="Brushstroke">
            <a:extLst>
              <a:ext uri="{FF2B5EF4-FFF2-40B4-BE49-F238E27FC236}">
                <a16:creationId xmlns:a16="http://schemas.microsoft.com/office/drawing/2014/main" id="{F0384D0F-874D-84F2-441C-83E7040CA075}"/>
              </a:ext>
            </a:extLst>
          </p:cNvPr>
          <p:cNvPicPr>
            <a:picLocks noChangeAspect="1"/>
          </p:cNvPicPr>
          <p:nvPr userDrawn="1"/>
        </p:nvPicPr>
        <p:blipFill rotWithShape="1">
          <a:blip r:embed="rId2">
            <a:alphaModFix/>
          </a:blip>
          <a:srcRect l="-1" r="75057" b="64800"/>
          <a:stretch/>
        </p:blipFill>
        <p:spPr>
          <a:xfrm>
            <a:off x="10091057" y="4131129"/>
            <a:ext cx="2115691" cy="2741619"/>
          </a:xfrm>
          <a:prstGeom prst="rect">
            <a:avLst/>
          </a:prstGeom>
        </p:spPr>
      </p:pic>
      <p:cxnSp>
        <p:nvCxnSpPr>
          <p:cNvPr id="14" name="Blue line ">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11487393" cy="0"/>
          </a:xfrm>
          <a:prstGeom prst="line">
            <a:avLst/>
          </a:prstGeom>
          <a:noFill/>
          <a:ln w="12700" cap="rnd" cmpd="sng" algn="ctr">
            <a:solidFill>
              <a:srgbClr val="094269"/>
            </a:solidFill>
            <a:prstDash val="solid"/>
            <a:round/>
            <a:headEnd type="none" w="med" len="med"/>
            <a:tailEnd type="none" w="med" len="med"/>
          </a:ln>
          <a:effectLst/>
        </p:spPr>
      </p:cxn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83563" y="2791406"/>
            <a:ext cx="11474140" cy="1854336"/>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br>
              <a:rPr lang="en-US" dirty="0"/>
            </a:br>
            <a:br>
              <a:rPr lang="en-US" dirty="0"/>
            </a:br>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p>
          <a:p>
            <a:pPr lvl="0"/>
            <a:endParaRPr lang="en-US" dirty="0"/>
          </a:p>
        </p:txBody>
      </p:sp>
    </p:spTree>
    <p:extLst>
      <p:ext uri="{BB962C8B-B14F-4D97-AF65-F5344CB8AC3E}">
        <p14:creationId xmlns:p14="http://schemas.microsoft.com/office/powerpoint/2010/main" val="34211600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11">
    <p:spTree>
      <p:nvGrpSpPr>
        <p:cNvPr id="1" name=""/>
        <p:cNvGrpSpPr/>
        <p:nvPr/>
      </p:nvGrpSpPr>
      <p:grpSpPr>
        <a:xfrm>
          <a:off x="0" y="0"/>
          <a:ext cx="0" cy="0"/>
          <a:chOff x="0" y="0"/>
          <a:chExt cx="0" cy="0"/>
        </a:xfrm>
      </p:grpSpPr>
      <p:pic>
        <p:nvPicPr>
          <p:cNvPr id="14" name="Photograph">
            <a:extLst>
              <a:ext uri="{FF2B5EF4-FFF2-40B4-BE49-F238E27FC236}">
                <a16:creationId xmlns:a16="http://schemas.microsoft.com/office/drawing/2014/main" id="{ED1E26F2-F710-BB15-AC30-0D6709BBD0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68" r="1125" b="8268"/>
          <a:stretch/>
        </p:blipFill>
        <p:spPr>
          <a:xfrm>
            <a:off x="83736" y="21265"/>
            <a:ext cx="12027398" cy="6800758"/>
          </a:xfrm>
          <a:prstGeom prst="rect">
            <a:avLst/>
          </a:prstGeom>
        </p:spPr>
      </p:pic>
      <p:pic>
        <p:nvPicPr>
          <p:cNvPr id="16" name="WBG logo ">
            <a:extLst>
              <a:ext uri="{FF2B5EF4-FFF2-40B4-BE49-F238E27FC236}">
                <a16:creationId xmlns:a16="http://schemas.microsoft.com/office/drawing/2014/main" id="{95F96F33-09DF-42EA-C726-9FE93775DEFD}"/>
              </a:ext>
            </a:extLst>
          </p:cNvPr>
          <p:cNvPicPr>
            <a:picLocks noChangeAspect="1"/>
          </p:cNvPicPr>
          <p:nvPr userDrawn="1"/>
        </p:nvPicPr>
        <p:blipFill>
          <a:blip r:embed="rId3"/>
          <a:stretch>
            <a:fillRect/>
          </a:stretch>
        </p:blipFill>
        <p:spPr>
          <a:xfrm>
            <a:off x="9909544" y="367395"/>
            <a:ext cx="1898710" cy="860218"/>
          </a:xfrm>
          <a:prstGeom prst="rect">
            <a:avLst/>
          </a:prstGeom>
        </p:spPr>
      </p:pic>
      <p:sp>
        <p:nvSpPr>
          <p:cNvPr id="3" name="Presentation title text ">
            <a:extLst>
              <a:ext uri="{FF2B5EF4-FFF2-40B4-BE49-F238E27FC236}">
                <a16:creationId xmlns:a16="http://schemas.microsoft.com/office/drawing/2014/main" id="{59D1CC76-2290-C49B-2C4E-4B27C13CBFB6}"/>
              </a:ext>
            </a:extLst>
          </p:cNvPr>
          <p:cNvSpPr>
            <a:spLocks noGrp="1"/>
          </p:cNvSpPr>
          <p:nvPr>
            <p:ph type="title" hasCustomPrompt="1"/>
          </p:nvPr>
        </p:nvSpPr>
        <p:spPr>
          <a:xfrm>
            <a:off x="475185" y="553265"/>
            <a:ext cx="7025546" cy="1021332"/>
          </a:xfrm>
          <a:prstGeom prst="rect">
            <a:avLst/>
          </a:prstGeom>
        </p:spPr>
        <p:txBody>
          <a:bodyPr anchor="b">
            <a:noAutofit/>
          </a:bodyPr>
          <a:lstStyle>
            <a:lvl1pPr algn="l">
              <a:lnSpc>
                <a:spcPct val="100000"/>
              </a:lnSpc>
              <a:spcBef>
                <a:spcPts val="0"/>
              </a:spcBef>
              <a:defRPr sz="28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ADD YOUR PRESENTATION TITLE</a:t>
            </a:r>
          </a:p>
        </p:txBody>
      </p:sp>
      <p:sp>
        <p:nvSpPr>
          <p:cNvPr id="4" name="Subhead text">
            <a:extLst>
              <a:ext uri="{FF2B5EF4-FFF2-40B4-BE49-F238E27FC236}">
                <a16:creationId xmlns:a16="http://schemas.microsoft.com/office/drawing/2014/main" id="{ED3B7817-A053-D185-17E3-F63AD899C7B1}"/>
              </a:ext>
            </a:extLst>
          </p:cNvPr>
          <p:cNvSpPr>
            <a:spLocks noGrp="1"/>
          </p:cNvSpPr>
          <p:nvPr>
            <p:ph type="body" sz="quarter" idx="13" hasCustomPrompt="1"/>
          </p:nvPr>
        </p:nvSpPr>
        <p:spPr>
          <a:xfrm>
            <a:off x="482898" y="1598825"/>
            <a:ext cx="5532901" cy="346943"/>
          </a:xfrm>
          <a:prstGeom prst="rect">
            <a:avLst/>
          </a:prstGeom>
        </p:spPr>
        <p:txBody>
          <a:bodyPr>
            <a:noAutofit/>
          </a:bodyPr>
          <a:lstStyle>
            <a:lvl1pPr marL="0" indent="0" algn="l">
              <a:lnSpc>
                <a:spcPct val="100000"/>
              </a:lnSpc>
              <a:spcBef>
                <a:spcPts val="0"/>
              </a:spcBef>
              <a:defRPr sz="1800" b="1" i="0" cap="none" baseline="0">
                <a:solidFill>
                  <a:srgbClr val="094269"/>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Subhead text</a:t>
            </a:r>
          </a:p>
        </p:txBody>
      </p:sp>
      <p:pic>
        <p:nvPicPr>
          <p:cNvPr id="2" name="Frame with globe" descr="A black rectangular object with white text&#10;&#10;Description automatically generated">
            <a:extLst>
              <a:ext uri="{FF2B5EF4-FFF2-40B4-BE49-F238E27FC236}">
                <a16:creationId xmlns:a16="http://schemas.microsoft.com/office/drawing/2014/main" id="{2AB89B18-32F9-0BE0-27F5-77D360FB8C03}"/>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0" y="0"/>
            <a:ext cx="12191038" cy="6857459"/>
          </a:xfrm>
          <a:prstGeom prst="rect">
            <a:avLst/>
          </a:prstGeom>
        </p:spPr>
      </p:pic>
      <p:pic>
        <p:nvPicPr>
          <p:cNvPr id="11" name="Picture 10">
            <a:extLst>
              <a:ext uri="{FF2B5EF4-FFF2-40B4-BE49-F238E27FC236}">
                <a16:creationId xmlns:a16="http://schemas.microsoft.com/office/drawing/2014/main" id="{5F956FC7-EE3F-D1EB-3C83-F0B298F7BFFC}"/>
              </a:ext>
            </a:extLst>
          </p:cNvPr>
          <p:cNvPicPr>
            <a:picLocks noChangeAspect="1"/>
          </p:cNvPicPr>
          <p:nvPr userDrawn="1"/>
        </p:nvPicPr>
        <p:blipFill rotWithShape="1">
          <a:blip r:embed="rId5"/>
          <a:srcRect l="47162" b="62381"/>
          <a:stretch/>
        </p:blipFill>
        <p:spPr>
          <a:xfrm>
            <a:off x="0" y="4298810"/>
            <a:ext cx="3633880" cy="2579914"/>
          </a:xfrm>
          <a:prstGeom prst="rect">
            <a:avLst/>
          </a:prstGeom>
        </p:spPr>
      </p:pic>
    </p:spTree>
    <p:extLst>
      <p:ext uri="{BB962C8B-B14F-4D97-AF65-F5344CB8AC3E}">
        <p14:creationId xmlns:p14="http://schemas.microsoft.com/office/powerpoint/2010/main" val="8658853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space to add your own image 1 ">
    <p:spTree>
      <p:nvGrpSpPr>
        <p:cNvPr id="1" name=""/>
        <p:cNvGrpSpPr/>
        <p:nvPr/>
      </p:nvGrpSpPr>
      <p:grpSpPr>
        <a:xfrm>
          <a:off x="0" y="0"/>
          <a:ext cx="0" cy="0"/>
          <a:chOff x="0" y="0"/>
          <a:chExt cx="0" cy="0"/>
        </a:xfrm>
      </p:grpSpPr>
      <p:sp>
        <p:nvSpPr>
          <p:cNvPr id="9" name="Blue rectangle">
            <a:extLst>
              <a:ext uri="{FF2B5EF4-FFF2-40B4-BE49-F238E27FC236}">
                <a16:creationId xmlns:a16="http://schemas.microsoft.com/office/drawing/2014/main" id="{B54F5B37-BD7F-DEFE-A468-0E5F899B05C8}"/>
              </a:ext>
            </a:extLst>
          </p:cNvPr>
          <p:cNvSpPr/>
          <p:nvPr userDrawn="1"/>
        </p:nvSpPr>
        <p:spPr bwMode="auto">
          <a:xfrm>
            <a:off x="7990541" y="70617"/>
            <a:ext cx="4085345" cy="6733834"/>
          </a:xfrm>
          <a:prstGeom prst="rect">
            <a:avLst/>
          </a:prstGeom>
          <a:solidFill>
            <a:srgbClr val="0942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Picture Placeholder">
            <a:extLst>
              <a:ext uri="{FF2B5EF4-FFF2-40B4-BE49-F238E27FC236}">
                <a16:creationId xmlns:a16="http://schemas.microsoft.com/office/drawing/2014/main" id="{9687E4AC-3865-4817-ADAF-8168461A7C76}"/>
              </a:ext>
            </a:extLst>
          </p:cNvPr>
          <p:cNvSpPr>
            <a:spLocks noGrp="1"/>
          </p:cNvSpPr>
          <p:nvPr>
            <p:ph type="pic" sz="quarter" idx="14"/>
          </p:nvPr>
        </p:nvSpPr>
        <p:spPr>
          <a:xfrm>
            <a:off x="0" y="-13252"/>
            <a:ext cx="7990541" cy="6871252"/>
          </a:xfrm>
          <a:prstGeom prst="rect">
            <a:avLst/>
          </a:prstGeom>
          <a:solidFill>
            <a:schemeClr val="bg2"/>
          </a:solidFill>
        </p:spPr>
        <p:txBody>
          <a:bodyPr/>
          <a:lstStyle>
            <a:lvl1pPr>
              <a:defRPr sz="40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pic>
        <p:nvPicPr>
          <p:cNvPr id="3" name="Picture 2" descr="A black and blue background&#10;&#10;Description automatically generated">
            <a:extLst>
              <a:ext uri="{FF2B5EF4-FFF2-40B4-BE49-F238E27FC236}">
                <a16:creationId xmlns:a16="http://schemas.microsoft.com/office/drawing/2014/main" id="{CCC8EC22-2644-70CE-42DC-8D0D2E4C1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0541" y="0"/>
            <a:ext cx="4197350" cy="6858000"/>
          </a:xfrm>
          <a:prstGeom prst="rect">
            <a:avLst/>
          </a:prstGeom>
        </p:spPr>
      </p:pic>
      <p:pic>
        <p:nvPicPr>
          <p:cNvPr id="11" name="World Bank logo">
            <a:extLst>
              <a:ext uri="{FF2B5EF4-FFF2-40B4-BE49-F238E27FC236}">
                <a16:creationId xmlns:a16="http://schemas.microsoft.com/office/drawing/2014/main" id="{58B17E45-B1E7-8185-2B87-A8EC89A0009E}"/>
              </a:ext>
            </a:extLst>
          </p:cNvPr>
          <p:cNvPicPr>
            <a:picLocks noChangeAspect="1"/>
          </p:cNvPicPr>
          <p:nvPr userDrawn="1"/>
        </p:nvPicPr>
        <p:blipFill>
          <a:blip r:embed="rId3"/>
          <a:stretch>
            <a:fillRect/>
          </a:stretch>
        </p:blipFill>
        <p:spPr>
          <a:xfrm>
            <a:off x="8984926" y="5457709"/>
            <a:ext cx="2211225" cy="1001804"/>
          </a:xfrm>
          <a:prstGeom prst="rect">
            <a:avLst/>
          </a:prstGeom>
        </p:spPr>
      </p:pic>
      <p:sp>
        <p:nvSpPr>
          <p:cNvPr id="24" name="Presentation title text ">
            <a:extLst>
              <a:ext uri="{FF2B5EF4-FFF2-40B4-BE49-F238E27FC236}">
                <a16:creationId xmlns:a16="http://schemas.microsoft.com/office/drawing/2014/main" id="{E178D353-04F4-DC50-BA6F-F4448016F02A}"/>
              </a:ext>
            </a:extLst>
          </p:cNvPr>
          <p:cNvSpPr>
            <a:spLocks noGrp="1"/>
          </p:cNvSpPr>
          <p:nvPr>
            <p:ph type="title" hasCustomPrompt="1"/>
          </p:nvPr>
        </p:nvSpPr>
        <p:spPr>
          <a:xfrm>
            <a:off x="8122024" y="2725720"/>
            <a:ext cx="3953862" cy="1021332"/>
          </a:xfrm>
          <a:prstGeom prst="rect">
            <a:avLst/>
          </a:prstGeom>
        </p:spPr>
        <p:txBody>
          <a:bodyPr anchor="b">
            <a:noAutofit/>
          </a:bodyPr>
          <a:lstStyle>
            <a:lvl1pPr algn="ctr">
              <a:lnSpc>
                <a:spcPct val="100000"/>
              </a:lnSpc>
              <a:spcBef>
                <a:spcPts val="0"/>
              </a:spcBef>
              <a:defRPr sz="28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ADD YOUR</a:t>
            </a:r>
            <a:br>
              <a:rPr lang="en-US" dirty="0"/>
            </a:br>
            <a:r>
              <a:rPr lang="en-US" dirty="0"/>
              <a:t>PRESENTATION TITLE</a:t>
            </a:r>
          </a:p>
        </p:txBody>
      </p:sp>
      <p:sp>
        <p:nvSpPr>
          <p:cNvPr id="25" name="Subhead text">
            <a:extLst>
              <a:ext uri="{FF2B5EF4-FFF2-40B4-BE49-F238E27FC236}">
                <a16:creationId xmlns:a16="http://schemas.microsoft.com/office/drawing/2014/main" id="{E7C6BEF5-6D79-8AFF-D375-FEB0A34EFFF2}"/>
              </a:ext>
            </a:extLst>
          </p:cNvPr>
          <p:cNvSpPr>
            <a:spLocks noGrp="1"/>
          </p:cNvSpPr>
          <p:nvPr>
            <p:ph type="body" sz="quarter" idx="13" hasCustomPrompt="1"/>
          </p:nvPr>
        </p:nvSpPr>
        <p:spPr>
          <a:xfrm>
            <a:off x="8343746" y="3903805"/>
            <a:ext cx="3499770" cy="346943"/>
          </a:xfrm>
          <a:prstGeom prst="rect">
            <a:avLst/>
          </a:prstGeom>
        </p:spPr>
        <p:txBody>
          <a:bodyPr>
            <a:noAutofit/>
          </a:bodyPr>
          <a:lstStyle>
            <a:lvl1pPr marL="0" indent="0" algn="ctr">
              <a:lnSpc>
                <a:spcPct val="100000"/>
              </a:lnSpc>
              <a:spcBef>
                <a:spcPts val="0"/>
              </a:spcBef>
              <a:defRPr sz="1800" b="1" i="0" cap="none"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add your subhead</a:t>
            </a:r>
          </a:p>
        </p:txBody>
      </p:sp>
    </p:spTree>
    <p:extLst>
      <p:ext uri="{BB962C8B-B14F-4D97-AF65-F5344CB8AC3E}">
        <p14:creationId xmlns:p14="http://schemas.microsoft.com/office/powerpoint/2010/main" val="26993192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
    <p:spTree>
      <p:nvGrpSpPr>
        <p:cNvPr id="1" name=""/>
        <p:cNvGrpSpPr/>
        <p:nvPr/>
      </p:nvGrpSpPr>
      <p:grpSpPr>
        <a:xfrm>
          <a:off x="0" y="0"/>
          <a:ext cx="0" cy="0"/>
          <a:chOff x="0" y="0"/>
          <a:chExt cx="0" cy="0"/>
        </a:xfrm>
      </p:grpSpPr>
      <p:sp>
        <p:nvSpPr>
          <p:cNvPr id="5" name="Blue rectangle">
            <a:extLst>
              <a:ext uri="{FF2B5EF4-FFF2-40B4-BE49-F238E27FC236}">
                <a16:creationId xmlns:a16="http://schemas.microsoft.com/office/drawing/2014/main" id="{C42A7BBF-246C-CD6C-24B8-87F853AD2B5D}"/>
              </a:ext>
            </a:extLst>
          </p:cNvPr>
          <p:cNvSpPr/>
          <p:nvPr userDrawn="1"/>
        </p:nvSpPr>
        <p:spPr bwMode="auto">
          <a:xfrm>
            <a:off x="6369659" y="0"/>
            <a:ext cx="5822341" cy="6858000"/>
          </a:xfrm>
          <a:prstGeom prst="rect">
            <a:avLst/>
          </a:prstGeom>
          <a:solidFill>
            <a:srgbClr val="0942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8" name="Brushstroke">
            <a:extLst>
              <a:ext uri="{FF2B5EF4-FFF2-40B4-BE49-F238E27FC236}">
                <a16:creationId xmlns:a16="http://schemas.microsoft.com/office/drawing/2014/main" id="{F0384D0F-874D-84F2-441C-83E7040CA075}"/>
              </a:ext>
            </a:extLst>
          </p:cNvPr>
          <p:cNvPicPr>
            <a:picLocks noChangeAspect="1"/>
          </p:cNvPicPr>
          <p:nvPr userDrawn="1"/>
        </p:nvPicPr>
        <p:blipFill rotWithShape="1">
          <a:blip r:embed="rId2">
            <a:alphaModFix amt="70000"/>
          </a:blip>
          <a:srcRect l="-1" r="50113" b="45904"/>
          <a:stretch/>
        </p:blipFill>
        <p:spPr>
          <a:xfrm>
            <a:off x="6610663" y="748006"/>
            <a:ext cx="5581337" cy="6109994"/>
          </a:xfrm>
          <a:prstGeom prst="rect">
            <a:avLst/>
          </a:prstGeom>
        </p:spPr>
      </p:pic>
      <p:cxnSp>
        <p:nvCxnSpPr>
          <p:cNvPr id="14" name="White line ">
            <a:extLst>
              <a:ext uri="{FF2B5EF4-FFF2-40B4-BE49-F238E27FC236}">
                <a16:creationId xmlns:a16="http://schemas.microsoft.com/office/drawing/2014/main" id="{14B50395-1DB5-E7DD-6CE6-B883F0FFDD75}"/>
              </a:ext>
            </a:extLst>
          </p:cNvPr>
          <p:cNvCxnSpPr>
            <a:cxnSpLocks/>
          </p:cNvCxnSpPr>
          <p:nvPr userDrawn="1"/>
        </p:nvCxnSpPr>
        <p:spPr bwMode="auto">
          <a:xfrm>
            <a:off x="6695724" y="1074044"/>
            <a:ext cx="5255271" cy="0"/>
          </a:xfrm>
          <a:prstGeom prst="line">
            <a:avLst/>
          </a:prstGeom>
          <a:noFill/>
          <a:ln w="12700" cap="rnd" cmpd="sng" algn="ctr">
            <a:solidFill>
              <a:schemeClr val="bg1"/>
            </a:solidFill>
            <a:prstDash val="solid"/>
            <a:round/>
            <a:headEnd type="none" w="med" len="med"/>
            <a:tailEnd type="none" w="med" len="med"/>
          </a:ln>
          <a:effectLst/>
        </p:spPr>
      </p:cxnSp>
      <p:sp>
        <p:nvSpPr>
          <p:cNvPr id="15" name="Picture Placeholder ">
            <a:extLst>
              <a:ext uri="{FF2B5EF4-FFF2-40B4-BE49-F238E27FC236}">
                <a16:creationId xmlns:a16="http://schemas.microsoft.com/office/drawing/2014/main" id="{954AB1F3-7EDA-DC4D-52AE-A4551F492C5B}"/>
              </a:ext>
            </a:extLst>
          </p:cNvPr>
          <p:cNvSpPr>
            <a:spLocks noGrp="1"/>
          </p:cNvSpPr>
          <p:nvPr>
            <p:ph type="pic" sz="quarter" idx="14"/>
          </p:nvPr>
        </p:nvSpPr>
        <p:spPr>
          <a:xfrm>
            <a:off x="1" y="0"/>
            <a:ext cx="6369658" cy="6858000"/>
          </a:xfrm>
          <a:prstGeom prst="rect">
            <a:avLst/>
          </a:prstGeom>
          <a:solidFill>
            <a:schemeClr val="bg2"/>
          </a:solidFill>
        </p:spPr>
        <p:txBody>
          <a:bodyPr/>
          <a:lstStyle>
            <a:lvl1pPr algn="ctr">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6695724" y="221198"/>
            <a:ext cx="4693913" cy="432583"/>
          </a:xfrm>
          <a:prstGeom prst="rect">
            <a:avLst/>
          </a:prstGeom>
        </p:spPr>
        <p:txBody>
          <a:bodyPr anchor="b">
            <a:noAutofit/>
          </a:bodyPr>
          <a:lstStyle>
            <a:lvl1pPr algn="l">
              <a:lnSpc>
                <a:spcPct val="8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6708976" y="564227"/>
            <a:ext cx="3433509" cy="420565"/>
          </a:xfrm>
          <a:prstGeom prst="rect">
            <a:avLst/>
          </a:prstGeom>
        </p:spPr>
        <p:txBody>
          <a:bodyPr>
            <a:noAutofit/>
          </a:bodyPr>
          <a:lstStyle>
            <a:lvl1pPr marL="0" indent="0" algn="l">
              <a:lnSpc>
                <a:spcPct val="100000"/>
              </a:lnSpc>
              <a:spcBef>
                <a:spcPts val="0"/>
              </a:spcBef>
              <a:defRPr sz="2000" b="0" i="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6708977" y="2747161"/>
            <a:ext cx="4992694" cy="2394577"/>
          </a:xfrm>
          <a:prstGeom prst="rect">
            <a:avLst/>
          </a:prstGeom>
        </p:spPr>
        <p:txBody>
          <a:bodyPr>
            <a:noAutofit/>
          </a:bodyPr>
          <a:lstStyle>
            <a:lvl1pPr marL="0" indent="0" algn="l">
              <a:lnSpc>
                <a:spcPct val="100000"/>
              </a:lnSpc>
              <a:spcBef>
                <a:spcPts val="0"/>
              </a:spcBef>
              <a:defRPr sz="1600" b="0" i="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endParaRPr lang="en-US" dirty="0"/>
          </a:p>
        </p:txBody>
      </p:sp>
    </p:spTree>
    <p:extLst>
      <p:ext uri="{BB962C8B-B14F-4D97-AF65-F5344CB8AC3E}">
        <p14:creationId xmlns:p14="http://schemas.microsoft.com/office/powerpoint/2010/main" val="26496903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8" name="Brushstroke">
            <a:extLst>
              <a:ext uri="{FF2B5EF4-FFF2-40B4-BE49-F238E27FC236}">
                <a16:creationId xmlns:a16="http://schemas.microsoft.com/office/drawing/2014/main" id="{F0384D0F-874D-84F2-441C-83E7040CA075}"/>
              </a:ext>
            </a:extLst>
          </p:cNvPr>
          <p:cNvPicPr>
            <a:picLocks noChangeAspect="1"/>
          </p:cNvPicPr>
          <p:nvPr userDrawn="1"/>
        </p:nvPicPr>
        <p:blipFill rotWithShape="1">
          <a:blip r:embed="rId2">
            <a:alphaModFix amt="10000"/>
          </a:blip>
          <a:srcRect l="-1" r="50113" b="45904"/>
          <a:stretch/>
        </p:blipFill>
        <p:spPr>
          <a:xfrm>
            <a:off x="6610663" y="748006"/>
            <a:ext cx="5581337" cy="6109994"/>
          </a:xfrm>
          <a:prstGeom prst="rect">
            <a:avLst/>
          </a:prstGeom>
        </p:spPr>
      </p:pic>
      <p:cxnSp>
        <p:nvCxnSpPr>
          <p:cNvPr id="14" name="Blue line ">
            <a:extLst>
              <a:ext uri="{FF2B5EF4-FFF2-40B4-BE49-F238E27FC236}">
                <a16:creationId xmlns:a16="http://schemas.microsoft.com/office/drawing/2014/main" id="{14B50395-1DB5-E7DD-6CE6-B883F0FFDD75}"/>
              </a:ext>
            </a:extLst>
          </p:cNvPr>
          <p:cNvCxnSpPr>
            <a:cxnSpLocks/>
          </p:cNvCxnSpPr>
          <p:nvPr userDrawn="1"/>
        </p:nvCxnSpPr>
        <p:spPr bwMode="auto">
          <a:xfrm>
            <a:off x="6695724" y="1074044"/>
            <a:ext cx="5255271" cy="0"/>
          </a:xfrm>
          <a:prstGeom prst="line">
            <a:avLst/>
          </a:prstGeom>
          <a:noFill/>
          <a:ln w="12700" cap="rnd" cmpd="sng" algn="ctr">
            <a:solidFill>
              <a:srgbClr val="094269"/>
            </a:solidFill>
            <a:prstDash val="solid"/>
            <a:round/>
            <a:headEnd type="none" w="med" len="med"/>
            <a:tailEnd type="none" w="med" len="med"/>
          </a:ln>
          <a:effectLst/>
        </p:spPr>
      </p:cxnSp>
      <p:sp>
        <p:nvSpPr>
          <p:cNvPr id="15" name="Picture Placeholder ">
            <a:extLst>
              <a:ext uri="{FF2B5EF4-FFF2-40B4-BE49-F238E27FC236}">
                <a16:creationId xmlns:a16="http://schemas.microsoft.com/office/drawing/2014/main" id="{954AB1F3-7EDA-DC4D-52AE-A4551F492C5B}"/>
              </a:ext>
            </a:extLst>
          </p:cNvPr>
          <p:cNvSpPr>
            <a:spLocks noGrp="1"/>
          </p:cNvSpPr>
          <p:nvPr>
            <p:ph type="pic" sz="quarter" idx="14"/>
          </p:nvPr>
        </p:nvSpPr>
        <p:spPr>
          <a:xfrm>
            <a:off x="1" y="0"/>
            <a:ext cx="6369658" cy="6858000"/>
          </a:xfrm>
          <a:prstGeom prst="rect">
            <a:avLst/>
          </a:prstGeom>
          <a:solidFill>
            <a:schemeClr val="bg2"/>
          </a:solidFill>
        </p:spPr>
        <p:txBody>
          <a:bodyPr/>
          <a:lstStyle>
            <a:lvl1pPr algn="ctr">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6695724" y="221198"/>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6708976" y="564227"/>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6708977" y="2747161"/>
            <a:ext cx="4992694" cy="2394577"/>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endParaRPr lang="en-US" dirty="0"/>
          </a:p>
        </p:txBody>
      </p:sp>
    </p:spTree>
    <p:extLst>
      <p:ext uri="{BB962C8B-B14F-4D97-AF65-F5344CB8AC3E}">
        <p14:creationId xmlns:p14="http://schemas.microsoft.com/office/powerpoint/2010/main" val="26684020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6" name="Blue background rectangle ">
            <a:extLst>
              <a:ext uri="{FF2B5EF4-FFF2-40B4-BE49-F238E27FC236}">
                <a16:creationId xmlns:a16="http://schemas.microsoft.com/office/drawing/2014/main" id="{F3CF35A8-AAA5-8F32-788F-549ED91B7AD7}"/>
              </a:ext>
            </a:extLst>
          </p:cNvPr>
          <p:cNvSpPr/>
          <p:nvPr userDrawn="1"/>
        </p:nvSpPr>
        <p:spPr bwMode="auto">
          <a:xfrm>
            <a:off x="0" y="0"/>
            <a:ext cx="12192000" cy="6858000"/>
          </a:xfrm>
          <a:prstGeom prst="rect">
            <a:avLst/>
          </a:prstGeom>
          <a:solidFill>
            <a:srgbClr val="14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 name="Picture 2">
            <a:extLst>
              <a:ext uri="{FF2B5EF4-FFF2-40B4-BE49-F238E27FC236}">
                <a16:creationId xmlns:a16="http://schemas.microsoft.com/office/drawing/2014/main" id="{ABCF8E00-8140-CB89-3D0D-76AB6BFF80DA}"/>
              </a:ext>
            </a:extLst>
          </p:cNvPr>
          <p:cNvPicPr>
            <a:picLocks noChangeAspect="1"/>
          </p:cNvPicPr>
          <p:nvPr userDrawn="1"/>
        </p:nvPicPr>
        <p:blipFill rotWithShape="1">
          <a:blip r:embed="rId2"/>
          <a:srcRect r="40599" b="45904"/>
          <a:stretch/>
        </p:blipFill>
        <p:spPr>
          <a:xfrm>
            <a:off x="6739467" y="1854886"/>
            <a:ext cx="5452531" cy="5013053"/>
          </a:xfrm>
          <a:prstGeom prst="rect">
            <a:avLst/>
          </a:prstGeom>
        </p:spPr>
      </p:pic>
      <p:pic>
        <p:nvPicPr>
          <p:cNvPr id="4" name="Picture 3">
            <a:extLst>
              <a:ext uri="{FF2B5EF4-FFF2-40B4-BE49-F238E27FC236}">
                <a16:creationId xmlns:a16="http://schemas.microsoft.com/office/drawing/2014/main" id="{249A1C8B-25C6-BCE8-329C-176E44E44B8B}"/>
              </a:ext>
            </a:extLst>
          </p:cNvPr>
          <p:cNvPicPr>
            <a:picLocks noChangeAspect="1"/>
          </p:cNvPicPr>
          <p:nvPr userDrawn="1"/>
        </p:nvPicPr>
        <p:blipFill rotWithShape="1">
          <a:blip r:embed="rId2"/>
          <a:srcRect l="36835" t="74203" r="-1440" b="-6624"/>
          <a:stretch/>
        </p:blipFill>
        <p:spPr>
          <a:xfrm>
            <a:off x="-11292" y="-11612"/>
            <a:ext cx="5930218" cy="3004457"/>
          </a:xfrm>
          <a:prstGeom prst="rect">
            <a:avLst/>
          </a:prstGeom>
        </p:spPr>
      </p:pic>
      <p:cxnSp>
        <p:nvCxnSpPr>
          <p:cNvPr id="11" name="White line">
            <a:extLst>
              <a:ext uri="{FF2B5EF4-FFF2-40B4-BE49-F238E27FC236}">
                <a16:creationId xmlns:a16="http://schemas.microsoft.com/office/drawing/2014/main" id="{6366EC26-88AE-B988-CFAC-CF080DBA3810}"/>
              </a:ext>
            </a:extLst>
          </p:cNvPr>
          <p:cNvCxnSpPr/>
          <p:nvPr userDrawn="1"/>
        </p:nvCxnSpPr>
        <p:spPr bwMode="auto">
          <a:xfrm>
            <a:off x="377365" y="1127052"/>
            <a:ext cx="11446039" cy="0"/>
          </a:xfrm>
          <a:prstGeom prst="line">
            <a:avLst/>
          </a:prstGeom>
          <a:noFill/>
          <a:ln w="12700" cap="rnd" cmpd="sng" algn="ctr">
            <a:solidFill>
              <a:schemeClr val="bg1"/>
            </a:solidFill>
            <a:prstDash val="solid"/>
            <a:round/>
            <a:headEnd type="none" w="med" len="med"/>
            <a:tailEnd type="none" w="med" len="med"/>
          </a:ln>
          <a:effectLst/>
        </p:spPr>
      </p:cxnSp>
      <p:sp>
        <p:nvSpPr>
          <p:cNvPr id="12" name="Title">
            <a:extLst>
              <a:ext uri="{FF2B5EF4-FFF2-40B4-BE49-F238E27FC236}">
                <a16:creationId xmlns:a16="http://schemas.microsoft.com/office/drawing/2014/main" id="{F771E164-E195-61C1-09A1-68576CBEA8D7}"/>
              </a:ext>
            </a:extLst>
          </p:cNvPr>
          <p:cNvSpPr>
            <a:spLocks noGrp="1"/>
          </p:cNvSpPr>
          <p:nvPr>
            <p:ph type="title" hasCustomPrompt="1"/>
          </p:nvPr>
        </p:nvSpPr>
        <p:spPr>
          <a:xfrm>
            <a:off x="362617" y="221198"/>
            <a:ext cx="4693913" cy="432583"/>
          </a:xfrm>
          <a:prstGeom prst="rect">
            <a:avLst/>
          </a:prstGeom>
        </p:spPr>
        <p:txBody>
          <a:bodyPr anchor="b">
            <a:noAutofit/>
          </a:bodyPr>
          <a:lstStyle>
            <a:lvl1pPr algn="l">
              <a:lnSpc>
                <a:spcPct val="8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13" name="Subhead">
            <a:extLst>
              <a:ext uri="{FF2B5EF4-FFF2-40B4-BE49-F238E27FC236}">
                <a16:creationId xmlns:a16="http://schemas.microsoft.com/office/drawing/2014/main" id="{7633C42D-6DCF-B3BF-4B78-9196FE10AE00}"/>
              </a:ext>
            </a:extLst>
          </p:cNvPr>
          <p:cNvSpPr>
            <a:spLocks noGrp="1"/>
          </p:cNvSpPr>
          <p:nvPr>
            <p:ph type="body" sz="quarter" idx="13" hasCustomPrompt="1"/>
          </p:nvPr>
        </p:nvSpPr>
        <p:spPr>
          <a:xfrm>
            <a:off x="375869" y="564227"/>
            <a:ext cx="3433509" cy="420565"/>
          </a:xfrm>
          <a:prstGeom prst="rect">
            <a:avLst/>
          </a:prstGeom>
        </p:spPr>
        <p:txBody>
          <a:bodyPr>
            <a:noAutofit/>
          </a:bodyPr>
          <a:lstStyle>
            <a:lvl1pPr marL="0" indent="0" algn="l">
              <a:lnSpc>
                <a:spcPct val="100000"/>
              </a:lnSpc>
              <a:spcBef>
                <a:spcPts val="0"/>
              </a:spcBef>
              <a:defRPr sz="2000" b="0" i="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75869" y="2839925"/>
            <a:ext cx="11325802" cy="2087598"/>
          </a:xfrm>
          <a:prstGeom prst="rect">
            <a:avLst/>
          </a:prstGeom>
        </p:spPr>
        <p:txBody>
          <a:bodyPr>
            <a:noAutofit/>
          </a:bodyPr>
          <a:lstStyle>
            <a:lvl1pPr marL="0" indent="0" algn="l">
              <a:lnSpc>
                <a:spcPct val="100000"/>
              </a:lnSpc>
              <a:spcBef>
                <a:spcPts val="0"/>
              </a:spcBef>
              <a:defRPr sz="1600" b="0" i="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p>
          <a:p>
            <a:pPr lvl="0"/>
            <a:endParaRPr lang="en-US" dirty="0"/>
          </a:p>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endParaRPr lang="en-US" dirty="0"/>
          </a:p>
          <a:p>
            <a:pPr lvl="0"/>
            <a:endParaRPr lang="en-US" dirty="0"/>
          </a:p>
        </p:txBody>
      </p:sp>
    </p:spTree>
    <p:extLst>
      <p:ext uri="{BB962C8B-B14F-4D97-AF65-F5344CB8AC3E}">
        <p14:creationId xmlns:p14="http://schemas.microsoft.com/office/powerpoint/2010/main" val="4132902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F8E00-8140-CB89-3D0D-76AB6BFF80DA}"/>
              </a:ext>
            </a:extLst>
          </p:cNvPr>
          <p:cNvPicPr>
            <a:picLocks noChangeAspect="1"/>
          </p:cNvPicPr>
          <p:nvPr userDrawn="1"/>
        </p:nvPicPr>
        <p:blipFill rotWithShape="1">
          <a:blip r:embed="rId2">
            <a:alphaModFix amt="10000"/>
          </a:blip>
          <a:srcRect r="40599" b="45904"/>
          <a:stretch/>
        </p:blipFill>
        <p:spPr>
          <a:xfrm>
            <a:off x="6739467" y="1866498"/>
            <a:ext cx="5452531" cy="5013053"/>
          </a:xfrm>
          <a:prstGeom prst="rect">
            <a:avLst/>
          </a:prstGeom>
        </p:spPr>
      </p:pic>
      <p:pic>
        <p:nvPicPr>
          <p:cNvPr id="4" name="Picture 3">
            <a:extLst>
              <a:ext uri="{FF2B5EF4-FFF2-40B4-BE49-F238E27FC236}">
                <a16:creationId xmlns:a16="http://schemas.microsoft.com/office/drawing/2014/main" id="{249A1C8B-25C6-BCE8-329C-176E44E44B8B}"/>
              </a:ext>
            </a:extLst>
          </p:cNvPr>
          <p:cNvPicPr>
            <a:picLocks noChangeAspect="1"/>
          </p:cNvPicPr>
          <p:nvPr userDrawn="1"/>
        </p:nvPicPr>
        <p:blipFill rotWithShape="1">
          <a:blip r:embed="rId2">
            <a:alphaModFix amt="10000"/>
          </a:blip>
          <a:srcRect l="36835" t="74203" r="-1440" b="-6624"/>
          <a:stretch/>
        </p:blipFill>
        <p:spPr>
          <a:xfrm>
            <a:off x="-11292" y="0"/>
            <a:ext cx="5930218" cy="3004457"/>
          </a:xfrm>
          <a:prstGeom prst="rect">
            <a:avLst/>
          </a:prstGeom>
        </p:spPr>
      </p:pic>
      <p:cxnSp>
        <p:nvCxnSpPr>
          <p:cNvPr id="11" name="White line">
            <a:extLst>
              <a:ext uri="{FF2B5EF4-FFF2-40B4-BE49-F238E27FC236}">
                <a16:creationId xmlns:a16="http://schemas.microsoft.com/office/drawing/2014/main" id="{6366EC26-88AE-B988-CFAC-CF080DBA3810}"/>
              </a:ext>
            </a:extLst>
          </p:cNvPr>
          <p:cNvCxnSpPr/>
          <p:nvPr userDrawn="1"/>
        </p:nvCxnSpPr>
        <p:spPr bwMode="auto">
          <a:xfrm>
            <a:off x="377365" y="1127052"/>
            <a:ext cx="11446039" cy="0"/>
          </a:xfrm>
          <a:prstGeom prst="line">
            <a:avLst/>
          </a:prstGeom>
          <a:noFill/>
          <a:ln w="12700" cap="rnd" cmpd="sng" algn="ctr">
            <a:solidFill>
              <a:srgbClr val="094269"/>
            </a:solidFill>
            <a:prstDash val="solid"/>
            <a:round/>
            <a:headEnd type="none" w="med" len="med"/>
            <a:tailEnd type="none" w="med" len="med"/>
          </a:ln>
          <a:effectLst/>
        </p:spPr>
      </p:cxnSp>
      <p:sp>
        <p:nvSpPr>
          <p:cNvPr id="12" name="Title">
            <a:extLst>
              <a:ext uri="{FF2B5EF4-FFF2-40B4-BE49-F238E27FC236}">
                <a16:creationId xmlns:a16="http://schemas.microsoft.com/office/drawing/2014/main" id="{F771E164-E195-61C1-09A1-68576CBEA8D7}"/>
              </a:ext>
            </a:extLst>
          </p:cNvPr>
          <p:cNvSpPr>
            <a:spLocks noGrp="1"/>
          </p:cNvSpPr>
          <p:nvPr>
            <p:ph type="title" hasCustomPrompt="1"/>
          </p:nvPr>
        </p:nvSpPr>
        <p:spPr>
          <a:xfrm>
            <a:off x="362617" y="221198"/>
            <a:ext cx="4693913" cy="432583"/>
          </a:xfrm>
          <a:prstGeom prst="rect">
            <a:avLst/>
          </a:prstGeom>
        </p:spPr>
        <p:txBody>
          <a:bodyPr anchor="b">
            <a:noAutofit/>
          </a:bodyPr>
          <a:lstStyle>
            <a:lvl1pPr algn="l">
              <a:lnSpc>
                <a:spcPct val="80000"/>
              </a:lnSpc>
              <a:spcBef>
                <a:spcPts val="0"/>
              </a:spcBef>
              <a:defRPr sz="2700" b="0" i="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13" name="Subhead">
            <a:extLst>
              <a:ext uri="{FF2B5EF4-FFF2-40B4-BE49-F238E27FC236}">
                <a16:creationId xmlns:a16="http://schemas.microsoft.com/office/drawing/2014/main" id="{7633C42D-6DCF-B3BF-4B78-9196FE10AE00}"/>
              </a:ext>
            </a:extLst>
          </p:cNvPr>
          <p:cNvSpPr>
            <a:spLocks noGrp="1"/>
          </p:cNvSpPr>
          <p:nvPr>
            <p:ph type="body" sz="quarter" idx="13" hasCustomPrompt="1"/>
          </p:nvPr>
        </p:nvSpPr>
        <p:spPr>
          <a:xfrm>
            <a:off x="375869" y="564227"/>
            <a:ext cx="3433509" cy="420565"/>
          </a:xfrm>
          <a:prstGeom prst="rect">
            <a:avLst/>
          </a:prstGeom>
        </p:spPr>
        <p:txBody>
          <a:bodyPr>
            <a:noAutofit/>
          </a:bodyPr>
          <a:lstStyle>
            <a:lvl1pPr marL="0" indent="0" algn="l">
              <a:lnSpc>
                <a:spcPct val="100000"/>
              </a:lnSpc>
              <a:spcBef>
                <a:spcPts val="0"/>
              </a:spcBef>
              <a:defRPr sz="2000" b="0" i="1"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75869" y="2839925"/>
            <a:ext cx="11325802" cy="2087598"/>
          </a:xfrm>
          <a:prstGeom prst="rect">
            <a:avLst/>
          </a:prstGeom>
        </p:spPr>
        <p:txBody>
          <a:bodyPr>
            <a:noAutofit/>
          </a:bodyPr>
          <a:lstStyle>
            <a:lvl1pPr marL="0" indent="0" algn="l">
              <a:lnSpc>
                <a:spcPct val="100000"/>
              </a:lnSpc>
              <a:spcBef>
                <a:spcPts val="0"/>
              </a:spcBef>
              <a:defRPr sz="1600" b="0" i="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a:t>
            </a:r>
          </a:p>
          <a:p>
            <a:pPr lvl="0"/>
            <a:endParaRPr lang="en-US" dirty="0"/>
          </a:p>
          <a:p>
            <a:pPr marL="0" marR="0" lvl="0" indent="0" algn="l" defTabSz="914400" rtl="0" eaLnBrk="0" fontAlgn="base" latinLnBrk="0" hangingPunct="0">
              <a:lnSpc>
                <a:spcPct val="100000"/>
              </a:lnSpc>
              <a:spcBef>
                <a:spcPts val="0"/>
              </a:spcBef>
              <a:spcAft>
                <a:spcPts val="600"/>
              </a:spcAft>
              <a:buClr>
                <a:srgbClr val="404040"/>
              </a:buClr>
              <a:buSzTx/>
              <a:buFontTx/>
              <a:buNone/>
              <a:tabLst/>
              <a:defRPr/>
            </a:pPr>
            <a:r>
              <a:rPr lang="en-US" dirty="0"/>
              <a:t>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endParaRPr lang="en-US" dirty="0"/>
          </a:p>
          <a:p>
            <a:pPr lvl="0"/>
            <a:endParaRPr lang="en-US" dirty="0"/>
          </a:p>
        </p:txBody>
      </p:sp>
    </p:spTree>
    <p:extLst>
      <p:ext uri="{BB962C8B-B14F-4D97-AF65-F5344CB8AC3E}">
        <p14:creationId xmlns:p14="http://schemas.microsoft.com/office/powerpoint/2010/main" val="258869718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E7E79-DCDB-CB1B-582C-41ACB4D3B4E5}"/>
              </a:ext>
            </a:extLst>
          </p:cNvPr>
          <p:cNvSpPr/>
          <p:nvPr userDrawn="1"/>
        </p:nvSpPr>
        <p:spPr bwMode="auto">
          <a:xfrm>
            <a:off x="0" y="0"/>
            <a:ext cx="5837090" cy="6872748"/>
          </a:xfrm>
          <a:prstGeom prst="rect">
            <a:avLst/>
          </a:prstGeom>
          <a:solidFill>
            <a:srgbClr val="09426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8" name="Brushstroke">
            <a:extLst>
              <a:ext uri="{FF2B5EF4-FFF2-40B4-BE49-F238E27FC236}">
                <a16:creationId xmlns:a16="http://schemas.microsoft.com/office/drawing/2014/main" id="{F0384D0F-874D-84F2-441C-83E7040CA075}"/>
              </a:ext>
            </a:extLst>
          </p:cNvPr>
          <p:cNvPicPr>
            <a:picLocks noChangeAspect="1"/>
          </p:cNvPicPr>
          <p:nvPr userDrawn="1"/>
        </p:nvPicPr>
        <p:blipFill rotWithShape="1">
          <a:blip r:embed="rId2">
            <a:alphaModFix amt="10000"/>
            <a:lum bright="30000"/>
          </a:blip>
          <a:srcRect l="-1" r="50113" b="45904"/>
          <a:stretch/>
        </p:blipFill>
        <p:spPr>
          <a:xfrm>
            <a:off x="285249" y="762754"/>
            <a:ext cx="5581337" cy="6109994"/>
          </a:xfrm>
          <a:prstGeom prst="rect">
            <a:avLst/>
          </a:prstGeom>
        </p:spPr>
      </p:pic>
      <p:cxnSp>
        <p:nvCxnSpPr>
          <p:cNvPr id="14" name="Blue line ">
            <a:extLst>
              <a:ext uri="{FF2B5EF4-FFF2-40B4-BE49-F238E27FC236}">
                <a16:creationId xmlns:a16="http://schemas.microsoft.com/office/drawing/2014/main" id="{14B50395-1DB5-E7DD-6CE6-B883F0FFDD75}"/>
              </a:ext>
            </a:extLst>
          </p:cNvPr>
          <p:cNvCxnSpPr>
            <a:cxnSpLocks/>
          </p:cNvCxnSpPr>
          <p:nvPr userDrawn="1"/>
        </p:nvCxnSpPr>
        <p:spPr bwMode="auto">
          <a:xfrm>
            <a:off x="370310" y="1088792"/>
            <a:ext cx="5255271" cy="0"/>
          </a:xfrm>
          <a:prstGeom prst="line">
            <a:avLst/>
          </a:prstGeom>
          <a:noFill/>
          <a:ln w="12700" cap="rnd" cmpd="sng" algn="ctr">
            <a:solidFill>
              <a:schemeClr val="bg1"/>
            </a:solidFill>
            <a:prstDash val="solid"/>
            <a:round/>
            <a:headEnd type="none" w="med" len="med"/>
            <a:tailEnd type="none" w="med" len="med"/>
          </a:ln>
          <a:effectLst/>
        </p:spPr>
      </p:cxnSp>
      <p:sp>
        <p:nvSpPr>
          <p:cNvPr id="15" name="Picture Placeholder ">
            <a:extLst>
              <a:ext uri="{FF2B5EF4-FFF2-40B4-BE49-F238E27FC236}">
                <a16:creationId xmlns:a16="http://schemas.microsoft.com/office/drawing/2014/main" id="{954AB1F3-7EDA-DC4D-52AE-A4551F492C5B}"/>
              </a:ext>
            </a:extLst>
          </p:cNvPr>
          <p:cNvSpPr>
            <a:spLocks noGrp="1"/>
          </p:cNvSpPr>
          <p:nvPr>
            <p:ph type="pic" sz="quarter" idx="14"/>
          </p:nvPr>
        </p:nvSpPr>
        <p:spPr>
          <a:xfrm>
            <a:off x="5837090" y="0"/>
            <a:ext cx="6369658" cy="6858000"/>
          </a:xfrm>
          <a:prstGeom prst="rect">
            <a:avLst/>
          </a:prstGeom>
          <a:solidFill>
            <a:schemeClr val="bg2"/>
          </a:solidFill>
        </p:spPr>
        <p:txBody>
          <a:bodyPr/>
          <a:lstStyle>
            <a:lvl1pPr algn="ctr">
              <a:defRPr sz="3200" b="0" i="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a:p>
            <a:r>
              <a:rPr lang="en-US" dirty="0"/>
              <a:t>     Click to add your image</a:t>
            </a:r>
          </a:p>
        </p:txBody>
      </p:sp>
      <p:sp>
        <p:nvSpPr>
          <p:cNvPr id="3" name="Title">
            <a:extLst>
              <a:ext uri="{FF2B5EF4-FFF2-40B4-BE49-F238E27FC236}">
                <a16:creationId xmlns:a16="http://schemas.microsoft.com/office/drawing/2014/main" id="{5319FF8E-1FC9-090D-8163-70D8F7B42CD8}"/>
              </a:ext>
            </a:extLst>
          </p:cNvPr>
          <p:cNvSpPr>
            <a:spLocks noGrp="1"/>
          </p:cNvSpPr>
          <p:nvPr>
            <p:ph type="title" hasCustomPrompt="1"/>
          </p:nvPr>
        </p:nvSpPr>
        <p:spPr>
          <a:xfrm>
            <a:off x="370310" y="235946"/>
            <a:ext cx="4693913" cy="432583"/>
          </a:xfrm>
          <a:prstGeom prst="rect">
            <a:avLst/>
          </a:prstGeom>
        </p:spPr>
        <p:txBody>
          <a:bodyPr anchor="b">
            <a:noAutofit/>
          </a:bodyPr>
          <a:lstStyle>
            <a:lvl1pPr algn="l">
              <a:lnSpc>
                <a:spcPct val="80000"/>
              </a:lnSpc>
              <a:spcBef>
                <a:spcPts val="0"/>
              </a:spcBef>
              <a:defRPr sz="2700" b="0" i="0" cap="none"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PAGE HEADER</a:t>
            </a:r>
          </a:p>
        </p:txBody>
      </p:sp>
      <p:sp>
        <p:nvSpPr>
          <p:cNvPr id="4" name="Subhead">
            <a:extLst>
              <a:ext uri="{FF2B5EF4-FFF2-40B4-BE49-F238E27FC236}">
                <a16:creationId xmlns:a16="http://schemas.microsoft.com/office/drawing/2014/main" id="{01B350AB-213C-BA5E-F096-D556FE809ECF}"/>
              </a:ext>
            </a:extLst>
          </p:cNvPr>
          <p:cNvSpPr>
            <a:spLocks noGrp="1"/>
          </p:cNvSpPr>
          <p:nvPr>
            <p:ph type="body" sz="quarter" idx="13" hasCustomPrompt="1"/>
          </p:nvPr>
        </p:nvSpPr>
        <p:spPr>
          <a:xfrm>
            <a:off x="383562" y="578975"/>
            <a:ext cx="3433509" cy="420565"/>
          </a:xfrm>
          <a:prstGeom prst="rect">
            <a:avLst/>
          </a:prstGeom>
        </p:spPr>
        <p:txBody>
          <a:bodyPr>
            <a:noAutofit/>
          </a:bodyPr>
          <a:lstStyle>
            <a:lvl1pPr marL="0" indent="0" algn="l">
              <a:lnSpc>
                <a:spcPct val="100000"/>
              </a:lnSpc>
              <a:spcBef>
                <a:spcPts val="0"/>
              </a:spcBef>
              <a:defRPr sz="2000" b="0" i="1"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page </a:t>
            </a:r>
            <a:r>
              <a:rPr lang="en-US" dirty="0" err="1"/>
              <a:t>subheader</a:t>
            </a:r>
            <a:endParaRPr lang="en-US" dirty="0"/>
          </a:p>
        </p:txBody>
      </p:sp>
      <p:sp>
        <p:nvSpPr>
          <p:cNvPr id="9" name="Body copy ">
            <a:extLst>
              <a:ext uri="{FF2B5EF4-FFF2-40B4-BE49-F238E27FC236}">
                <a16:creationId xmlns:a16="http://schemas.microsoft.com/office/drawing/2014/main" id="{F49F63CF-BB77-ECA7-C746-74363772E02E}"/>
              </a:ext>
            </a:extLst>
          </p:cNvPr>
          <p:cNvSpPr>
            <a:spLocks noGrp="1"/>
          </p:cNvSpPr>
          <p:nvPr>
            <p:ph type="body" sz="quarter" idx="15" hasCustomPrompt="1"/>
          </p:nvPr>
        </p:nvSpPr>
        <p:spPr>
          <a:xfrm>
            <a:off x="383563" y="2761909"/>
            <a:ext cx="4992694" cy="2394577"/>
          </a:xfrm>
          <a:prstGeom prst="rect">
            <a:avLst/>
          </a:prstGeom>
        </p:spPr>
        <p:txBody>
          <a:bodyPr>
            <a:noAutofit/>
          </a:bodyPr>
          <a:lstStyle>
            <a:lvl1pPr marL="0" indent="0" algn="l">
              <a:lnSpc>
                <a:spcPct val="100000"/>
              </a:lnSpc>
              <a:spcBef>
                <a:spcPts val="0"/>
              </a:spcBef>
              <a:defRPr sz="1600" b="0" i="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slide body copy.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endParaRPr lang="en-US" dirty="0"/>
          </a:p>
        </p:txBody>
      </p:sp>
    </p:spTree>
    <p:extLst>
      <p:ext uri="{BB962C8B-B14F-4D97-AF65-F5344CB8AC3E}">
        <p14:creationId xmlns:p14="http://schemas.microsoft.com/office/powerpoint/2010/main" val="221652506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6.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3F41ECDC-FACD-4D17-8A60-A4787D03E2EC}"/>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6E4B247A-3202-4B12-962F-95694F78C762}"/>
              </a:ext>
            </a:extLst>
          </p:cNvPr>
          <p:cNvSpPr>
            <a:spLocks/>
          </p:cNvSpPr>
          <p:nvPr/>
        </p:nvSpPr>
        <p:spPr bwMode="auto">
          <a:xfrm flipH="1">
            <a:off x="11394017" y="6146801"/>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4" name="TextBox 7">
            <a:extLst>
              <a:ext uri="{FF2B5EF4-FFF2-40B4-BE49-F238E27FC236}">
                <a16:creationId xmlns:a16="http://schemas.microsoft.com/office/drawing/2014/main" id="{C902D5FE-D5FD-48C4-B4AF-663B51C27C96}"/>
              </a:ext>
            </a:extLst>
          </p:cNvPr>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Tree>
    <p:extLst>
      <p:ext uri="{BB962C8B-B14F-4D97-AF65-F5344CB8AC3E}">
        <p14:creationId xmlns:p14="http://schemas.microsoft.com/office/powerpoint/2010/main" val="3754007899"/>
      </p:ext>
    </p:extLst>
  </p:cSld>
  <p:clrMap bg1="lt1" tx1="dk1" bg2="lt2" tx2="dk2" accent1="accent1" accent2="accent2" accent3="accent3" accent4="accent4" accent5="accent5" accent6="accent6" hlink="hlink" folHlink="folHlink"/>
  <p:sldLayoutIdLst>
    <p:sldLayoutId id="2147485783" r:id="rId1"/>
    <p:sldLayoutId id="2147485791" r:id="rId2"/>
    <p:sldLayoutId id="2147485798" r:id="rId3"/>
  </p:sldLayoutIdLst>
  <p:hf hdr="0" ftr="0" dt="0"/>
  <p:txStyles>
    <p:titleStyle>
      <a:lvl1pPr algn="l" rtl="0" eaLnBrk="0" fontAlgn="base" hangingPunct="0">
        <a:spcBef>
          <a:spcPct val="0"/>
        </a:spcBef>
        <a:spcAft>
          <a:spcPct val="0"/>
        </a:spcAft>
        <a:buFont typeface="Arial" panose="020B0604020202020204" pitchFamily="34" charset="0"/>
        <a:defRPr sz="3200" b="1" spc="-151">
          <a:solidFill>
            <a:schemeClr val="tx1">
              <a:lumMod val="85000"/>
              <a:lumOff val="15000"/>
            </a:schemeClr>
          </a:solidFill>
          <a:latin typeface="+mj-lt"/>
          <a:ea typeface="MS PGothic" pitchFamily="34" charset="-128"/>
          <a:cs typeface="AndesExtraLight-Italic"/>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3F41ECDC-FACD-4D17-8A60-A4787D03E2EC}"/>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6E4B247A-3202-4B12-962F-95694F78C762}"/>
              </a:ext>
            </a:extLst>
          </p:cNvPr>
          <p:cNvSpPr>
            <a:spLocks/>
          </p:cNvSpPr>
          <p:nvPr/>
        </p:nvSpPr>
        <p:spPr bwMode="auto">
          <a:xfrm flipH="1">
            <a:off x="11394017" y="6146801"/>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4" name="TextBox 7">
            <a:extLst>
              <a:ext uri="{FF2B5EF4-FFF2-40B4-BE49-F238E27FC236}">
                <a16:creationId xmlns:a16="http://schemas.microsoft.com/office/drawing/2014/main" id="{C902D5FE-D5FD-48C4-B4AF-663B51C27C96}"/>
              </a:ext>
            </a:extLst>
          </p:cNvPr>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Tree>
    <p:extLst>
      <p:ext uri="{BB962C8B-B14F-4D97-AF65-F5344CB8AC3E}">
        <p14:creationId xmlns:p14="http://schemas.microsoft.com/office/powerpoint/2010/main" val="3072454709"/>
      </p:ext>
    </p:extLst>
  </p:cSld>
  <p:clrMap bg1="lt1" tx1="dk1" bg2="lt2" tx2="dk2" accent1="accent1" accent2="accent2" accent3="accent3" accent4="accent4" accent5="accent5" accent6="accent6" hlink="hlink" folHlink="folHlink"/>
  <p:sldLayoutIdLst>
    <p:sldLayoutId id="2147485777" r:id="rId1"/>
  </p:sldLayoutIdLst>
  <p:hf hdr="0" ftr="0" dt="0"/>
  <p:txStyles>
    <p:titleStyle>
      <a:lvl1pPr algn="l" rtl="0" eaLnBrk="0" fontAlgn="base" hangingPunct="0">
        <a:spcBef>
          <a:spcPct val="0"/>
        </a:spcBef>
        <a:spcAft>
          <a:spcPct val="0"/>
        </a:spcAft>
        <a:buFont typeface="Arial" panose="020B0604020202020204" pitchFamily="34" charset="0"/>
        <a:defRPr sz="3200" b="1" spc="-151">
          <a:solidFill>
            <a:schemeClr val="tx1">
              <a:lumMod val="85000"/>
              <a:lumOff val="15000"/>
            </a:schemeClr>
          </a:solidFill>
          <a:latin typeface="+mj-lt"/>
          <a:ea typeface="MS PGothic" pitchFamily="34" charset="-128"/>
          <a:cs typeface="AndesExtraLight-Italic"/>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3F41ECDC-FACD-4D17-8A60-A4787D03E2EC}"/>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a:extLst>
              <a:ext uri="{FF2B5EF4-FFF2-40B4-BE49-F238E27FC236}">
                <a16:creationId xmlns:a16="http://schemas.microsoft.com/office/drawing/2014/main" id="{6E4B247A-3202-4B12-962F-95694F78C762}"/>
              </a:ext>
            </a:extLst>
          </p:cNvPr>
          <p:cNvSpPr>
            <a:spLocks/>
          </p:cNvSpPr>
          <p:nvPr/>
        </p:nvSpPr>
        <p:spPr bwMode="auto">
          <a:xfrm flipH="1">
            <a:off x="11394017" y="6146801"/>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4" name="TextBox 7">
            <a:extLst>
              <a:ext uri="{FF2B5EF4-FFF2-40B4-BE49-F238E27FC236}">
                <a16:creationId xmlns:a16="http://schemas.microsoft.com/office/drawing/2014/main" id="{C902D5FE-D5FD-48C4-B4AF-663B51C27C96}"/>
              </a:ext>
            </a:extLst>
          </p:cNvPr>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Tree>
    <p:extLst>
      <p:ext uri="{BB962C8B-B14F-4D97-AF65-F5344CB8AC3E}">
        <p14:creationId xmlns:p14="http://schemas.microsoft.com/office/powerpoint/2010/main" val="1383871101"/>
      </p:ext>
    </p:extLst>
  </p:cSld>
  <p:clrMap bg1="lt1" tx1="dk1" bg2="lt2" tx2="dk2" accent1="accent1" accent2="accent2" accent3="accent3" accent4="accent4" accent5="accent5" accent6="accent6" hlink="hlink" folHlink="folHlink"/>
  <p:sldLayoutIdLst>
    <p:sldLayoutId id="2147485686" r:id="rId1"/>
    <p:sldLayoutId id="2147485687" r:id="rId2"/>
    <p:sldLayoutId id="2147485688" r:id="rId3"/>
    <p:sldLayoutId id="2147485799" r:id="rId4"/>
    <p:sldLayoutId id="2147485814" r:id="rId5"/>
    <p:sldLayoutId id="2147485815" r:id="rId6"/>
    <p:sldLayoutId id="2147485765" r:id="rId7"/>
    <p:sldLayoutId id="2147485769" r:id="rId8"/>
    <p:sldLayoutId id="2147485772" r:id="rId9"/>
  </p:sldLayoutIdLst>
  <p:hf hdr="0" ftr="0" dt="0"/>
  <p:txStyles>
    <p:titleStyle>
      <a:lvl1pPr algn="l" rtl="0" eaLnBrk="0" fontAlgn="base" hangingPunct="0">
        <a:spcBef>
          <a:spcPct val="0"/>
        </a:spcBef>
        <a:spcAft>
          <a:spcPct val="0"/>
        </a:spcAft>
        <a:buFont typeface="Arial" panose="020B0604020202020204" pitchFamily="34" charset="0"/>
        <a:defRPr sz="3200" b="1" spc="-151">
          <a:solidFill>
            <a:schemeClr val="tx1">
              <a:lumMod val="85000"/>
              <a:lumOff val="15000"/>
            </a:schemeClr>
          </a:solidFill>
          <a:latin typeface="+mj-lt"/>
          <a:ea typeface="MS PGothic" pitchFamily="34" charset="-128"/>
          <a:cs typeface="AndesExtraLight-Italic"/>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00000"/>
        </a:lnSpc>
        <a:spcBef>
          <a:spcPts val="1800"/>
        </a:spcBef>
        <a:spcAft>
          <a:spcPts val="600"/>
        </a:spcAft>
        <a:buClr>
          <a:srgbClr val="404040"/>
        </a:buClr>
        <a:defRPr>
          <a:solidFill>
            <a:schemeClr val="tx2"/>
          </a:solidFill>
          <a:latin typeface="+mn-lt"/>
          <a:ea typeface="MS PGothic" pitchFamily="34" charset="-128"/>
          <a:cs typeface="Arial"/>
        </a:defRPr>
      </a:lvl1pPr>
      <a:lvl2pPr marL="285744" indent="-174621"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54053" indent="-169858" algn="l" rtl="0" eaLnBrk="0" fontAlgn="base" hangingPunct="0">
        <a:lnSpc>
          <a:spcPct val="100000"/>
        </a:lnSpc>
        <a:spcBef>
          <a:spcPct val="0"/>
        </a:spcBef>
        <a:spcAft>
          <a:spcPct val="0"/>
        </a:spcAft>
        <a:buClr>
          <a:schemeClr val="tx2"/>
        </a:buClr>
        <a:buFont typeface="Arial" panose="020B0604020202020204" pitchFamily="34" charset="0"/>
        <a:buChar char="◦"/>
        <a:defRPr sz="1600">
          <a:solidFill>
            <a:schemeClr val="tx2"/>
          </a:solidFill>
          <a:latin typeface="+mn-lt"/>
          <a:ea typeface="MS PGothic" pitchFamily="34" charset="-128"/>
          <a:cs typeface="Arial"/>
        </a:defRPr>
      </a:lvl4pPr>
      <a:lvl5pPr marL="1196945" indent="-285744" algn="l" rtl="0" eaLnBrk="0" fontAlgn="base" hangingPunct="0">
        <a:lnSpc>
          <a:spcPct val="100000"/>
        </a:lnSpc>
        <a:spcBef>
          <a:spcPct val="0"/>
        </a:spcBef>
        <a:spcAft>
          <a:spcPct val="0"/>
        </a:spcAft>
        <a:buClr>
          <a:schemeClr val="tx2"/>
        </a:buClr>
        <a:buFont typeface="Arial" panose="020B0604020202020204" pitchFamily="34" charset="0"/>
        <a:buChar char="→"/>
        <a:defRPr sz="1400">
          <a:solidFill>
            <a:schemeClr val="tx2"/>
          </a:solidFill>
          <a:latin typeface="+mn-lt"/>
          <a:ea typeface="MS PGothic" pitchFamily="34" charset="-128"/>
          <a:cs typeface="Arial"/>
        </a:defRPr>
      </a:lvl5pPr>
      <a:lvl6pPr marL="573074" indent="-231769" algn="l" rtl="0" fontAlgn="base">
        <a:lnSpc>
          <a:spcPct val="100000"/>
        </a:lnSpc>
        <a:spcBef>
          <a:spcPct val="20000"/>
        </a:spcBef>
        <a:spcAft>
          <a:spcPct val="0"/>
        </a:spcAft>
        <a:buClr>
          <a:schemeClr val="tx2"/>
        </a:buClr>
        <a:buFont typeface="Arial" panose="020B0604020202020204" pitchFamily="34" charset="0"/>
        <a:buChar char="─"/>
        <a:defRPr sz="1600">
          <a:solidFill>
            <a:schemeClr val="tx2"/>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697582"/>
      </p:ext>
    </p:extLst>
  </p:cSld>
  <p:clrMap bg1="lt1" tx1="dk1" bg2="lt2" tx2="dk2" accent1="accent1" accent2="accent2" accent3="accent3" accent4="accent4" accent5="accent5" accent6="accent6" hlink="hlink" folHlink="folHlink"/>
  <p:sldLayoutIdLst>
    <p:sldLayoutId id="2147485740" r:id="rId1"/>
    <p:sldLayoutId id="214748574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01459"/>
      </p:ext>
    </p:extLst>
  </p:cSld>
  <p:clrMap bg1="lt1" tx1="dk1" bg2="lt2" tx2="dk2" accent1="accent1" accent2="accent2" accent3="accent3" accent4="accent4" accent5="accent5" accent6="accent6" hlink="hlink" folHlink="folHlink"/>
  <p:sldLayoutIdLst>
    <p:sldLayoutId id="2147485698" r:id="rId1"/>
    <p:sldLayoutId id="2147485728" r:id="rId2"/>
    <p:sldLayoutId id="21474857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425661"/>
      </p:ext>
    </p:extLst>
  </p:cSld>
  <p:clrMap bg1="lt1" tx1="dk1" bg2="lt2" tx2="dk2" accent1="accent1" accent2="accent2" accent3="accent3" accent4="accent4" accent5="accent5" accent6="accent6" hlink="hlink" folHlink="folHlink"/>
  <p:sldLayoutIdLst>
    <p:sldLayoutId id="2147485708" r:id="rId1"/>
    <p:sldLayoutId id="2147485711" r:id="rId2"/>
    <p:sldLayoutId id="2147485712" r:id="rId3"/>
    <p:sldLayoutId id="2147485816" r:id="rId4"/>
    <p:sldLayoutId id="214748581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036DE3-A6DF-17E8-52CB-5C5F31F75600}"/>
              </a:ext>
            </a:extLst>
          </p:cNvPr>
          <p:cNvSpPr>
            <a:spLocks noGrp="1"/>
          </p:cNvSpPr>
          <p:nvPr>
            <p:ph type="body" sz="quarter" idx="13"/>
          </p:nvPr>
        </p:nvSpPr>
        <p:spPr/>
        <p:txBody>
          <a:bodyPr/>
          <a:lstStyle/>
          <a:p>
            <a:r>
              <a:rPr lang="en-US" sz="1800" dirty="0"/>
              <a:t>“The data we trust: </a:t>
            </a:r>
          </a:p>
          <a:p>
            <a:r>
              <a:rPr lang="en-US" sz="1800" dirty="0"/>
              <a:t>A prerequisite for a stronger economy and an effective fight against corruption”</a:t>
            </a:r>
          </a:p>
          <a:p>
            <a:endParaRPr lang="en-US" dirty="0"/>
          </a:p>
        </p:txBody>
      </p:sp>
      <p:sp>
        <p:nvSpPr>
          <p:cNvPr id="5" name="Title 1">
            <a:extLst>
              <a:ext uri="{FF2B5EF4-FFF2-40B4-BE49-F238E27FC236}">
                <a16:creationId xmlns:a16="http://schemas.microsoft.com/office/drawing/2014/main" id="{4F821DB8-25FB-E885-1149-2BA5B6C733E9}"/>
              </a:ext>
            </a:extLst>
          </p:cNvPr>
          <p:cNvSpPr>
            <a:spLocks noGrp="1"/>
          </p:cNvSpPr>
          <p:nvPr>
            <p:ph type="title"/>
          </p:nvPr>
        </p:nvSpPr>
        <p:spPr>
          <a:xfrm>
            <a:off x="8121650" y="2725738"/>
            <a:ext cx="3954463" cy="1020762"/>
          </a:xfrm>
        </p:spPr>
        <p:txBody>
          <a:bodyPr/>
          <a:lstStyle/>
          <a:p>
            <a:r>
              <a:rPr lang="en-US" sz="2400" dirty="0"/>
              <a:t>NATIONAL CONVENTION ON THE EUROPEAN UNION IN NORTH MACEDONIA </a:t>
            </a:r>
          </a:p>
        </p:txBody>
      </p:sp>
    </p:spTree>
    <p:extLst>
      <p:ext uri="{BB962C8B-B14F-4D97-AF65-F5344CB8AC3E}">
        <p14:creationId xmlns:p14="http://schemas.microsoft.com/office/powerpoint/2010/main" val="36949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A5A9EA-E7A2-E81D-ADB7-2B4D9226EE42}"/>
              </a:ext>
            </a:extLst>
          </p:cNvPr>
          <p:cNvSpPr>
            <a:spLocks noGrp="1"/>
          </p:cNvSpPr>
          <p:nvPr>
            <p:ph type="body" sz="quarter" idx="15"/>
          </p:nvPr>
        </p:nvSpPr>
        <p:spPr>
          <a:xfrm>
            <a:off x="144467" y="2410255"/>
            <a:ext cx="6692538" cy="4011545"/>
          </a:xfrm>
        </p:spPr>
        <p:txBody>
          <a:bodyPr/>
          <a:lstStyle/>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Allows policymakers to make </a:t>
            </a:r>
            <a:r>
              <a:rPr lang="en-US" sz="1600" b="1" dirty="0">
                <a:latin typeface="Open Sans" panose="020B0606030504020204" pitchFamily="34" charset="0"/>
                <a:ea typeface="Open Sans" panose="020B0606030504020204" pitchFamily="34" charset="0"/>
                <a:cs typeface="Open Sans" panose="020B0606030504020204" pitchFamily="34" charset="0"/>
              </a:rPr>
              <a:t>informed decisions </a:t>
            </a:r>
            <a:r>
              <a:rPr lang="en-US" sz="1600" dirty="0">
                <a:latin typeface="Open Sans" panose="020B0606030504020204" pitchFamily="34" charset="0"/>
                <a:ea typeface="Open Sans" panose="020B0606030504020204" pitchFamily="34" charset="0"/>
                <a:cs typeface="Open Sans" panose="020B0606030504020204" pitchFamily="34" charset="0"/>
              </a:rPr>
              <a:t>about resource allocation, policy formulation, and program implementation.</a:t>
            </a:r>
          </a:p>
          <a:p>
            <a:r>
              <a:rPr lang="en-US" sz="16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Promotes </a:t>
            </a:r>
            <a:r>
              <a:rPr lang="en-US" sz="1600" b="1" dirty="0">
                <a:latin typeface="Open Sans" panose="020B0606030504020204" pitchFamily="34" charset="0"/>
                <a:ea typeface="Open Sans" panose="020B0606030504020204" pitchFamily="34" charset="0"/>
                <a:cs typeface="Open Sans" panose="020B0606030504020204" pitchFamily="34" charset="0"/>
              </a:rPr>
              <a:t>accountability and transparency </a:t>
            </a:r>
            <a:r>
              <a:rPr lang="en-US" sz="1600" dirty="0">
                <a:latin typeface="Open Sans" panose="020B0606030504020204" pitchFamily="34" charset="0"/>
                <a:ea typeface="Open Sans" panose="020B0606030504020204" pitchFamily="34" charset="0"/>
                <a:cs typeface="Open Sans" panose="020B0606030504020204" pitchFamily="34" charset="0"/>
              </a:rPr>
              <a:t>by informing citizens that can hold their governments accountable for their actions and use of public funds.</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Unlocks </a:t>
            </a:r>
            <a:r>
              <a:rPr lang="en-US" sz="1600" b="1" dirty="0">
                <a:latin typeface="Open Sans" panose="020B0606030504020204" pitchFamily="34" charset="0"/>
                <a:ea typeface="Open Sans" panose="020B0606030504020204" pitchFamily="34" charset="0"/>
                <a:cs typeface="Open Sans" panose="020B0606030504020204" pitchFamily="34" charset="0"/>
              </a:rPr>
              <a:t>economic opportunities </a:t>
            </a:r>
            <a:r>
              <a:rPr lang="en-US" sz="1600" dirty="0">
                <a:latin typeface="Open Sans" panose="020B0606030504020204" pitchFamily="34" charset="0"/>
                <a:ea typeface="Open Sans" panose="020B0606030504020204" pitchFamily="34" charset="0"/>
                <a:cs typeface="Open Sans" panose="020B0606030504020204" pitchFamily="34" charset="0"/>
              </a:rPr>
              <a:t>by providing an environment that can attract more investment and boost economic activity.</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Enables progress on the </a:t>
            </a:r>
            <a:r>
              <a:rPr lang="en-US" sz="1600" b="1" dirty="0">
                <a:latin typeface="Open Sans" panose="020B0606030504020204" pitchFamily="34" charset="0"/>
                <a:ea typeface="Open Sans" panose="020B0606030504020204" pitchFamily="34" charset="0"/>
                <a:cs typeface="Open Sans" panose="020B0606030504020204" pitchFamily="34" charset="0"/>
              </a:rPr>
              <a:t>EU accession agenda</a:t>
            </a:r>
            <a:r>
              <a:rPr lang="en-US" sz="1600" dirty="0">
                <a:latin typeface="Open Sans" panose="020B0606030504020204" pitchFamily="34" charset="0"/>
                <a:ea typeface="Open Sans" panose="020B0606030504020204" pitchFamily="34" charset="0"/>
                <a:cs typeface="Open Sans" panose="020B0606030504020204" pitchFamily="34" charset="0"/>
              </a:rPr>
              <a:t> as a strategic anchor that supports the country’s development objectives.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Title 1">
            <a:extLst>
              <a:ext uri="{FF2B5EF4-FFF2-40B4-BE49-F238E27FC236}">
                <a16:creationId xmlns:a16="http://schemas.microsoft.com/office/drawing/2014/main" id="{636BD886-4380-49E0-51F1-99CEC3F54262}"/>
              </a:ext>
            </a:extLst>
          </p:cNvPr>
          <p:cNvSpPr>
            <a:spLocks noGrp="1"/>
          </p:cNvSpPr>
          <p:nvPr>
            <p:ph type="title"/>
          </p:nvPr>
        </p:nvSpPr>
        <p:spPr>
          <a:xfrm>
            <a:off x="375868" y="436200"/>
            <a:ext cx="10962692" cy="433387"/>
          </a:xfrm>
        </p:spPr>
        <p:txBody>
          <a:bodyPr/>
          <a:lstStyle/>
          <a:p>
            <a:r>
              <a:rPr lang="en-US" sz="2400" dirty="0"/>
              <a:t>Why is accurate, reliable, timely, complete and consistent data important?  </a:t>
            </a:r>
          </a:p>
        </p:txBody>
      </p:sp>
      <p:pic>
        <p:nvPicPr>
          <p:cNvPr id="6" name="Content Placeholder 6">
            <a:extLst>
              <a:ext uri="{FF2B5EF4-FFF2-40B4-BE49-F238E27FC236}">
                <a16:creationId xmlns:a16="http://schemas.microsoft.com/office/drawing/2014/main" id="{CDC8AC6D-F2D0-B4F8-0195-23112A263176}"/>
              </a:ext>
            </a:extLst>
          </p:cNvPr>
          <p:cNvPicPr>
            <a:picLocks noChangeAspect="1"/>
          </p:cNvPicPr>
          <p:nvPr/>
        </p:nvPicPr>
        <p:blipFill>
          <a:blip r:embed="rId2"/>
          <a:stretch>
            <a:fillRect/>
          </a:stretch>
        </p:blipFill>
        <p:spPr>
          <a:xfrm>
            <a:off x="6837005" y="2353482"/>
            <a:ext cx="5181600" cy="3629306"/>
          </a:xfrm>
          <a:prstGeom prst="rect">
            <a:avLst/>
          </a:prstGeom>
        </p:spPr>
      </p:pic>
    </p:spTree>
    <p:extLst>
      <p:ext uri="{BB962C8B-B14F-4D97-AF65-F5344CB8AC3E}">
        <p14:creationId xmlns:p14="http://schemas.microsoft.com/office/powerpoint/2010/main" val="416956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76A3-BC74-8B0A-DA57-9BDDD8F668FF}"/>
              </a:ext>
            </a:extLst>
          </p:cNvPr>
          <p:cNvSpPr>
            <a:spLocks noGrp="1"/>
          </p:cNvSpPr>
          <p:nvPr>
            <p:ph type="title"/>
          </p:nvPr>
        </p:nvSpPr>
        <p:spPr>
          <a:xfrm>
            <a:off x="270160" y="458014"/>
            <a:ext cx="11921840" cy="432583"/>
          </a:xfrm>
        </p:spPr>
        <p:txBody>
          <a:bodyPr/>
          <a:lstStyle/>
          <a:p>
            <a:r>
              <a:rPr lang="en-US" sz="2000" dirty="0"/>
              <a:t>Good economic policies rely on good macroeconomic statistics</a:t>
            </a:r>
          </a:p>
        </p:txBody>
      </p:sp>
      <p:sp>
        <p:nvSpPr>
          <p:cNvPr id="4" name="Text Placeholder 3">
            <a:extLst>
              <a:ext uri="{FF2B5EF4-FFF2-40B4-BE49-F238E27FC236}">
                <a16:creationId xmlns:a16="http://schemas.microsoft.com/office/drawing/2014/main" id="{07FCD25E-06BF-C7C7-0F92-1352A0F8A931}"/>
              </a:ext>
            </a:extLst>
          </p:cNvPr>
          <p:cNvSpPr>
            <a:spLocks noGrp="1"/>
          </p:cNvSpPr>
          <p:nvPr>
            <p:ph type="body" sz="quarter" idx="15"/>
          </p:nvPr>
        </p:nvSpPr>
        <p:spPr>
          <a:xfrm>
            <a:off x="270160" y="1282646"/>
            <a:ext cx="11474140" cy="1854336"/>
          </a:xfrm>
        </p:spPr>
        <p:txBody>
          <a:bodyPr/>
          <a:lstStyle/>
          <a:p>
            <a:pPr algn="just"/>
            <a:endParaRPr lang="en-US" i="1" dirty="0"/>
          </a:p>
          <a:p>
            <a:pPr marL="285750" indent="-285750" algn="just">
              <a:buFont typeface="Arial" panose="020B0604020202020204" pitchFamily="34" charset="0"/>
              <a:buChar char="•"/>
            </a:pPr>
            <a:r>
              <a:rPr lang="en-US" b="1" dirty="0"/>
              <a:t>Macroeconomic statistics </a:t>
            </a:r>
            <a:r>
              <a:rPr lang="en-US" dirty="0"/>
              <a:t>need to improve in consistency, timeliness and coverage of the excessive deficit procedure and government finance statistics, as well as to further align financial accounts and quarterly national accounts with the European System of Accounts 2010 (ESA 2010). </a:t>
            </a:r>
          </a:p>
          <a:p>
            <a:pPr marL="1139803" lvl="3" indent="-285750" algn="just"/>
            <a:r>
              <a:rPr lang="en-US" dirty="0"/>
              <a:t>Sector classification of general government (notably market/non-market test)</a:t>
            </a:r>
          </a:p>
          <a:p>
            <a:pPr marL="1139803" lvl="3" indent="-285750" algn="just"/>
            <a:r>
              <a:rPr lang="en-US" dirty="0"/>
              <a:t>Time of recording (application of general accrual principle, generally differs from public accounting)</a:t>
            </a:r>
          </a:p>
          <a:p>
            <a:pPr marL="1139803" lvl="3" indent="-285750" algn="just"/>
            <a:r>
              <a:rPr lang="en-US" dirty="0"/>
              <a:t>Financial transactions (no impact on deficit) versus non-financial transactions (impact)</a:t>
            </a:r>
          </a:p>
          <a:p>
            <a:pPr marL="1139803" lvl="3" indent="-285750" algn="just"/>
            <a:r>
              <a:rPr lang="en-US" dirty="0"/>
              <a:t>Special or innovative transactions</a:t>
            </a:r>
          </a:p>
          <a:p>
            <a:pPr marL="1139803" lvl="3" indent="-285750" algn="just"/>
            <a:r>
              <a:rPr lang="en-US" dirty="0"/>
              <a:t>Exhaustiveness, coherence and accuracy of data (revisions, growth rates)</a:t>
            </a:r>
          </a:p>
          <a:p>
            <a:pPr lvl="3" indent="0" algn="just">
              <a:buNone/>
            </a:pPr>
            <a:endParaRPr lang="en-US" dirty="0"/>
          </a:p>
          <a:p>
            <a:pPr marL="285750" indent="-285750" algn="just">
              <a:buFont typeface="Arial" panose="020B0604020202020204" pitchFamily="34" charset="0"/>
              <a:buChar char="•"/>
            </a:pPr>
            <a:r>
              <a:rPr lang="en-US" dirty="0"/>
              <a:t>Some</a:t>
            </a:r>
            <a:r>
              <a:rPr lang="en-US" b="1" dirty="0"/>
              <a:t> fiscal data </a:t>
            </a:r>
            <a:r>
              <a:rPr lang="en-US" dirty="0"/>
              <a:t>still labelled as “experimental” and “non-publishable” or “confidential”</a:t>
            </a:r>
          </a:p>
          <a:p>
            <a:pPr algn="just"/>
            <a:r>
              <a:rPr lang="en-US" dirty="0"/>
              <a:t> </a:t>
            </a:r>
          </a:p>
          <a:p>
            <a:pPr marL="285750" indent="-285750" algn="just">
              <a:buFont typeface="Arial" panose="020B0604020202020204" pitchFamily="34" charset="0"/>
              <a:buChar char="•"/>
            </a:pPr>
            <a:r>
              <a:rPr lang="en-US" dirty="0"/>
              <a:t>Completeness and quality of data issues on </a:t>
            </a:r>
            <a:r>
              <a:rPr lang="en-US" b="1" dirty="0"/>
              <a:t>quarterly GDP by income approach </a:t>
            </a:r>
            <a:r>
              <a:rPr lang="en-US" dirty="0"/>
              <a:t>(not published)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Macroeconomic forecasts </a:t>
            </a:r>
            <a:r>
              <a:rPr lang="en-US" dirty="0"/>
              <a:t>are as accurate, reliable and realistic as their input data</a:t>
            </a:r>
          </a:p>
          <a:p>
            <a:pPr algn="just"/>
            <a:endParaRPr lang="en-US" dirty="0"/>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endParaRPr lang="en-US" b="1" dirty="0"/>
          </a:p>
        </p:txBody>
      </p:sp>
    </p:spTree>
    <p:extLst>
      <p:ext uri="{BB962C8B-B14F-4D97-AF65-F5344CB8AC3E}">
        <p14:creationId xmlns:p14="http://schemas.microsoft.com/office/powerpoint/2010/main" val="18904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76A3-BC74-8B0A-DA57-9BDDD8F668FF}"/>
              </a:ext>
            </a:extLst>
          </p:cNvPr>
          <p:cNvSpPr>
            <a:spLocks noGrp="1"/>
          </p:cNvSpPr>
          <p:nvPr>
            <p:ph type="title"/>
          </p:nvPr>
        </p:nvSpPr>
        <p:spPr>
          <a:xfrm>
            <a:off x="270160" y="458014"/>
            <a:ext cx="11921840" cy="432583"/>
          </a:xfrm>
        </p:spPr>
        <p:txBody>
          <a:bodyPr/>
          <a:lstStyle/>
          <a:p>
            <a:r>
              <a:rPr lang="en-US" sz="2000" dirty="0"/>
              <a:t>Social statistics form the foundation of sustainable development</a:t>
            </a:r>
          </a:p>
        </p:txBody>
      </p:sp>
      <p:sp>
        <p:nvSpPr>
          <p:cNvPr id="4" name="Text Placeholder 3">
            <a:extLst>
              <a:ext uri="{FF2B5EF4-FFF2-40B4-BE49-F238E27FC236}">
                <a16:creationId xmlns:a16="http://schemas.microsoft.com/office/drawing/2014/main" id="{07FCD25E-06BF-C7C7-0F92-1352A0F8A931}"/>
              </a:ext>
            </a:extLst>
          </p:cNvPr>
          <p:cNvSpPr>
            <a:spLocks noGrp="1"/>
          </p:cNvSpPr>
          <p:nvPr>
            <p:ph type="body" sz="quarter" idx="15"/>
          </p:nvPr>
        </p:nvSpPr>
        <p:spPr>
          <a:xfrm>
            <a:off x="194151" y="890597"/>
            <a:ext cx="11474140" cy="1854336"/>
          </a:xfrm>
        </p:spPr>
        <p:txBody>
          <a:bodyPr/>
          <a:lstStyle/>
          <a:p>
            <a:pPr algn="just"/>
            <a:endParaRPr lang="en-US" i="1" dirty="0"/>
          </a:p>
          <a:p>
            <a:pPr marL="285750" indent="-285750" algn="just">
              <a:buFont typeface="Arial" panose="020B0604020202020204" pitchFamily="34" charset="0"/>
              <a:buChar char="•"/>
            </a:pPr>
            <a:r>
              <a:rPr lang="en-US" b="1" dirty="0"/>
              <a:t>Good progress </a:t>
            </a:r>
            <a:r>
              <a:rPr lang="en-US" dirty="0"/>
              <a:t>was made with the finalization of the population census that is the backbone of social statistics. Censuses provide an essential statistical input for formulating and evaluating policies, for administrative purposes and for conducting research.</a:t>
            </a:r>
          </a:p>
          <a:p>
            <a:pPr algn="just"/>
            <a:endParaRPr lang="en-US" dirty="0"/>
          </a:p>
          <a:p>
            <a:pPr marL="285750" indent="-285750" algn="just">
              <a:buFont typeface="Arial" panose="020B0604020202020204" pitchFamily="34" charset="0"/>
              <a:buChar char="•"/>
            </a:pPr>
            <a:r>
              <a:rPr lang="en-US" b="1" dirty="0"/>
              <a:t>More and continued efforts </a:t>
            </a:r>
            <a:r>
              <a:rPr lang="en-US" dirty="0"/>
              <a:t>are needed to improve the scope and data quality underpinning social statistics.</a:t>
            </a:r>
          </a:p>
          <a:p>
            <a:pPr algn="just"/>
            <a:endParaRPr lang="en-US" dirty="0"/>
          </a:p>
          <a:p>
            <a:pPr marL="285750" indent="-285750" algn="just">
              <a:buFont typeface="Arial" panose="020B0604020202020204" pitchFamily="34" charset="0"/>
              <a:buChar char="•"/>
            </a:pPr>
            <a:r>
              <a:rPr lang="en-US" b="1" dirty="0"/>
              <a:t>In particular, </a:t>
            </a:r>
            <a:r>
              <a:rPr lang="en-US" dirty="0"/>
              <a:t>timely submission to Eurostat and dissemination of survey data is noted in the last progress report.</a:t>
            </a:r>
          </a:p>
          <a:p>
            <a:pPr marL="1139803" lvl="3" indent="-285750" algn="just"/>
            <a:r>
              <a:rPr lang="en-US" dirty="0"/>
              <a:t>Delayed results of SILC, LFS and labor cost surveys</a:t>
            </a:r>
          </a:p>
          <a:p>
            <a:pPr algn="just"/>
            <a:endParaRPr lang="en-US" dirty="0"/>
          </a:p>
          <a:p>
            <a:pPr marL="285750" indent="-285750" algn="just">
              <a:buFont typeface="Arial" panose="020B0604020202020204" pitchFamily="34" charset="0"/>
              <a:buChar char="•"/>
            </a:pPr>
            <a:r>
              <a:rPr lang="en-US" dirty="0"/>
              <a:t>Good quality </a:t>
            </a:r>
            <a:r>
              <a:rPr lang="en-US" b="1" dirty="0"/>
              <a:t>social statistics</a:t>
            </a:r>
            <a:r>
              <a:rPr lang="en-US" dirty="0"/>
              <a:t>, when combined with </a:t>
            </a:r>
            <a:r>
              <a:rPr lang="en-US" b="1" dirty="0"/>
              <a:t>economic and institutional statistics</a:t>
            </a:r>
            <a:r>
              <a:rPr lang="en-US" dirty="0"/>
              <a:t>, are essential for formulating equitable, efficient, and tailor-made social and regional development policies, leading to </a:t>
            </a:r>
            <a:r>
              <a:rPr lang="en-US" b="1" dirty="0"/>
              <a:t>improved social outcomes </a:t>
            </a:r>
            <a:r>
              <a:rPr lang="en-US" dirty="0"/>
              <a:t>and </a:t>
            </a:r>
            <a:r>
              <a:rPr lang="en-US" b="1" dirty="0"/>
              <a:t>more balanced regional development</a:t>
            </a:r>
            <a:r>
              <a:rPr lang="en-US" dirty="0"/>
              <a:t>. </a:t>
            </a:r>
          </a:p>
          <a:p>
            <a:pPr algn="just"/>
            <a:endParaRPr lang="en-US" dirty="0"/>
          </a:p>
          <a:p>
            <a:pPr marL="285750" indent="-285750" algn="just">
              <a:buFont typeface="Arial" panose="020B0604020202020204" pitchFamily="34" charset="0"/>
              <a:buChar char="•"/>
            </a:pPr>
            <a:r>
              <a:rPr lang="en-US" dirty="0"/>
              <a:t>In the future, social, economic, and institutional data are going to be indispensable for effective programming</a:t>
            </a:r>
          </a:p>
          <a:p>
            <a:pPr algn="just"/>
            <a:r>
              <a:rPr lang="en-US" dirty="0"/>
              <a:t>      and allocation, as well as for transparent monitoring and evaluation for the use of </a:t>
            </a:r>
            <a:r>
              <a:rPr lang="en-US" b="1" dirty="0"/>
              <a:t>EU cohesion funds</a:t>
            </a:r>
            <a:r>
              <a:rPr lang="en-US" dirty="0"/>
              <a:t>.</a:t>
            </a:r>
          </a:p>
          <a:p>
            <a:pPr marL="285750" indent="-285750" algn="just">
              <a:buFont typeface="Arial" panose="020B0604020202020204" pitchFamily="34" charset="0"/>
              <a:buChar char="•"/>
            </a:pPr>
            <a:endParaRPr lang="en-US" dirty="0"/>
          </a:p>
          <a:p>
            <a:pPr lvl="3" indent="0" algn="just">
              <a:buNone/>
            </a:pPr>
            <a:endParaRPr lang="en-US" dirty="0"/>
          </a:p>
          <a:p>
            <a:pPr lvl="3" indent="0" algn="just">
              <a:buNone/>
            </a:pPr>
            <a:endParaRPr lang="en-US" dirty="0"/>
          </a:p>
          <a:p>
            <a:pPr marL="285750" indent="-285750" algn="just">
              <a:buFont typeface="Arial" panose="020B0604020202020204" pitchFamily="34" charset="0"/>
              <a:buChar char="•"/>
            </a:pPr>
            <a:endParaRPr lang="en-US" dirty="0"/>
          </a:p>
          <a:p>
            <a:pPr algn="just"/>
            <a:endParaRPr lang="en-US" b="1" dirty="0"/>
          </a:p>
        </p:txBody>
      </p:sp>
    </p:spTree>
    <p:extLst>
      <p:ext uri="{BB962C8B-B14F-4D97-AF65-F5344CB8AC3E}">
        <p14:creationId xmlns:p14="http://schemas.microsoft.com/office/powerpoint/2010/main" val="33314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76A3-BC74-8B0A-DA57-9BDDD8F668FF}"/>
              </a:ext>
            </a:extLst>
          </p:cNvPr>
          <p:cNvSpPr>
            <a:spLocks noGrp="1"/>
          </p:cNvSpPr>
          <p:nvPr>
            <p:ph type="title"/>
          </p:nvPr>
        </p:nvSpPr>
        <p:spPr>
          <a:xfrm>
            <a:off x="270160" y="458014"/>
            <a:ext cx="11921840" cy="432583"/>
          </a:xfrm>
        </p:spPr>
        <p:txBody>
          <a:bodyPr/>
          <a:lstStyle/>
          <a:p>
            <a:r>
              <a:rPr lang="en-US" sz="2000" dirty="0"/>
              <a:t>Limited progress on the governance agenda also holds back the EU accession progress </a:t>
            </a:r>
          </a:p>
        </p:txBody>
      </p:sp>
      <p:pic>
        <p:nvPicPr>
          <p:cNvPr id="6" name="Picture 5">
            <a:extLst>
              <a:ext uri="{FF2B5EF4-FFF2-40B4-BE49-F238E27FC236}">
                <a16:creationId xmlns:a16="http://schemas.microsoft.com/office/drawing/2014/main" id="{0F89A863-9D57-47E1-CFDD-73B05E6BA0C5}"/>
              </a:ext>
            </a:extLst>
          </p:cNvPr>
          <p:cNvPicPr>
            <a:picLocks noChangeAspect="1"/>
          </p:cNvPicPr>
          <p:nvPr/>
        </p:nvPicPr>
        <p:blipFill>
          <a:blip r:embed="rId2"/>
          <a:stretch>
            <a:fillRect/>
          </a:stretch>
        </p:blipFill>
        <p:spPr>
          <a:xfrm>
            <a:off x="321575" y="1418860"/>
            <a:ext cx="10467739" cy="4621169"/>
          </a:xfrm>
          <a:prstGeom prst="rect">
            <a:avLst/>
          </a:prstGeom>
        </p:spPr>
      </p:pic>
    </p:spTree>
    <p:extLst>
      <p:ext uri="{BB962C8B-B14F-4D97-AF65-F5344CB8AC3E}">
        <p14:creationId xmlns:p14="http://schemas.microsoft.com/office/powerpoint/2010/main" val="392672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BA70124D-E8BC-0603-65CA-AD92EEE08A41}"/>
              </a:ext>
            </a:extLst>
          </p:cNvPr>
          <p:cNvPicPr>
            <a:picLocks noChangeAspect="1"/>
          </p:cNvPicPr>
          <p:nvPr/>
        </p:nvPicPr>
        <p:blipFill>
          <a:blip r:embed="rId2"/>
          <a:stretch>
            <a:fillRect/>
          </a:stretch>
        </p:blipFill>
        <p:spPr>
          <a:xfrm>
            <a:off x="634020" y="2803692"/>
            <a:ext cx="5181600" cy="2711115"/>
          </a:xfrm>
          <a:prstGeom prst="rect">
            <a:avLst/>
          </a:prstGeom>
        </p:spPr>
      </p:pic>
      <p:pic>
        <p:nvPicPr>
          <p:cNvPr id="4" name="Content Placeholder 4">
            <a:extLst>
              <a:ext uri="{FF2B5EF4-FFF2-40B4-BE49-F238E27FC236}">
                <a16:creationId xmlns:a16="http://schemas.microsoft.com/office/drawing/2014/main" id="{58C0A45C-4968-D075-4670-94657BADAE6D}"/>
              </a:ext>
            </a:extLst>
          </p:cNvPr>
          <p:cNvPicPr>
            <a:picLocks noChangeAspect="1"/>
          </p:cNvPicPr>
          <p:nvPr/>
        </p:nvPicPr>
        <p:blipFill>
          <a:blip r:embed="rId3"/>
          <a:stretch>
            <a:fillRect/>
          </a:stretch>
        </p:blipFill>
        <p:spPr>
          <a:xfrm>
            <a:off x="7137068" y="2744932"/>
            <a:ext cx="3306686" cy="2711115"/>
          </a:xfrm>
          <a:prstGeom prst="rect">
            <a:avLst/>
          </a:prstGeom>
        </p:spPr>
      </p:pic>
      <p:sp>
        <p:nvSpPr>
          <p:cNvPr id="5" name="Title 1">
            <a:extLst>
              <a:ext uri="{FF2B5EF4-FFF2-40B4-BE49-F238E27FC236}">
                <a16:creationId xmlns:a16="http://schemas.microsoft.com/office/drawing/2014/main" id="{A7367AF5-5DFB-D5A0-719B-FF905BE58F8A}"/>
              </a:ext>
            </a:extLst>
          </p:cNvPr>
          <p:cNvSpPr txBox="1">
            <a:spLocks/>
          </p:cNvSpPr>
          <p:nvPr/>
        </p:nvSpPr>
        <p:spPr>
          <a:xfrm>
            <a:off x="432959" y="5648044"/>
            <a:ext cx="11596241" cy="433387"/>
          </a:xfrm>
          <a:prstGeom prst="rect">
            <a:avLst/>
          </a:prstGeom>
        </p:spPr>
        <p:txBody>
          <a:bodyPr anchor="b">
            <a:noAutofit/>
          </a:bodyPr>
          <a:lstStyle>
            <a:lvl1pPr algn="l" defTabSz="914400" rtl="0" eaLnBrk="1" latinLnBrk="0" hangingPunct="1">
              <a:lnSpc>
                <a:spcPct val="80000"/>
              </a:lnSpc>
              <a:spcBef>
                <a:spcPts val="0"/>
              </a:spcBef>
              <a:buNone/>
              <a:defRPr sz="2700" b="0" i="0" kern="120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fontAlgn="auto">
              <a:spcAft>
                <a:spcPts val="0"/>
              </a:spcAft>
            </a:pPr>
            <a:r>
              <a:rPr lang="en-US" sz="1400" i="1" dirty="0"/>
              <a:t>Source</a:t>
            </a:r>
            <a:r>
              <a:rPr lang="en-US" sz="1400" dirty="0"/>
              <a:t>: World Bank Governance Indicators.</a:t>
            </a:r>
          </a:p>
        </p:txBody>
      </p:sp>
      <p:sp>
        <p:nvSpPr>
          <p:cNvPr id="8" name="Text Placeholder 3">
            <a:extLst>
              <a:ext uri="{FF2B5EF4-FFF2-40B4-BE49-F238E27FC236}">
                <a16:creationId xmlns:a16="http://schemas.microsoft.com/office/drawing/2014/main" id="{943B4E72-FDDD-3ED1-0079-B81152C9B3FE}"/>
              </a:ext>
            </a:extLst>
          </p:cNvPr>
          <p:cNvSpPr txBox="1">
            <a:spLocks/>
          </p:cNvSpPr>
          <p:nvPr/>
        </p:nvSpPr>
        <p:spPr>
          <a:xfrm>
            <a:off x="194151" y="890597"/>
            <a:ext cx="11474140" cy="185433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Char char="•"/>
              <a:defRPr sz="1600" b="0" i="0" kern="120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ndesExtraLight"/>
                <a:ea typeface="+mn-ea"/>
                <a:cs typeface="AndesExtra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ndesExtraLight"/>
                <a:ea typeface="+mn-ea"/>
                <a:cs typeface="AndesExtraLight"/>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ndesExtraLight"/>
                <a:ea typeface="+mn-ea"/>
                <a:cs typeface="AndesExtraLight"/>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ndesExtraLight"/>
                <a:ea typeface="+mn-ea"/>
                <a:cs typeface="AndesExtra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endParaRPr lang="en-US" i="1" dirty="0"/>
          </a:p>
          <a:p>
            <a:pPr marL="285750" indent="-285750" algn="just" fontAlgn="auto">
              <a:spcAft>
                <a:spcPts val="0"/>
              </a:spcAft>
            </a:pPr>
            <a:r>
              <a:rPr lang="en-US" dirty="0"/>
              <a:t>In the last decade, North Macedonia’s performance improved across all </a:t>
            </a:r>
            <a:r>
              <a:rPr lang="en-US" b="1" dirty="0"/>
              <a:t>governance indicators</a:t>
            </a:r>
            <a:r>
              <a:rPr lang="en-US" dirty="0"/>
              <a:t>, except control of corruption</a:t>
            </a:r>
          </a:p>
          <a:p>
            <a:pPr marL="285750" indent="-285750" algn="just" fontAlgn="auto">
              <a:spcAft>
                <a:spcPts val="0"/>
              </a:spcAft>
            </a:pPr>
            <a:endParaRPr lang="en-US" dirty="0"/>
          </a:p>
          <a:p>
            <a:pPr marL="285750" indent="-285750" algn="just" fontAlgn="auto">
              <a:spcAft>
                <a:spcPts val="0"/>
              </a:spcAft>
            </a:pPr>
            <a:r>
              <a:rPr lang="en-US" dirty="0"/>
              <a:t>However, the </a:t>
            </a:r>
            <a:r>
              <a:rPr lang="en-US" b="1" dirty="0"/>
              <a:t>gap</a:t>
            </a:r>
            <a:r>
              <a:rPr lang="en-US" dirty="0"/>
              <a:t> between North Macedonia and EU peers </a:t>
            </a:r>
            <a:r>
              <a:rPr lang="en-US" b="1" dirty="0"/>
              <a:t>remains wide</a:t>
            </a:r>
            <a:r>
              <a:rPr lang="en-US" dirty="0"/>
              <a:t>, particularly with EU member states when compared at the same stage of the accession process</a:t>
            </a:r>
          </a:p>
          <a:p>
            <a:pPr algn="just" fontAlgn="auto">
              <a:spcAft>
                <a:spcPts val="0"/>
              </a:spcAft>
            </a:pPr>
            <a:endParaRPr lang="en-US" b="1" dirty="0"/>
          </a:p>
        </p:txBody>
      </p:sp>
      <p:sp>
        <p:nvSpPr>
          <p:cNvPr id="6" name="Title 1">
            <a:extLst>
              <a:ext uri="{FF2B5EF4-FFF2-40B4-BE49-F238E27FC236}">
                <a16:creationId xmlns:a16="http://schemas.microsoft.com/office/drawing/2014/main" id="{3589CCBC-FC0B-0464-4C8C-3ADA8639B0CB}"/>
              </a:ext>
            </a:extLst>
          </p:cNvPr>
          <p:cNvSpPr txBox="1">
            <a:spLocks/>
          </p:cNvSpPr>
          <p:nvPr/>
        </p:nvSpPr>
        <p:spPr>
          <a:xfrm>
            <a:off x="370309" y="458014"/>
            <a:ext cx="11921840" cy="432583"/>
          </a:xfrm>
          <a:prstGeom prst="rect">
            <a:avLst/>
          </a:prstGeom>
        </p:spPr>
        <p:txBody>
          <a:bodyPr anchor="b">
            <a:noAutofit/>
          </a:bodyPr>
          <a:lstStyle>
            <a:lvl1pPr algn="l" defTabSz="914400" rtl="0" eaLnBrk="1" latinLnBrk="0" hangingPunct="1">
              <a:lnSpc>
                <a:spcPct val="80000"/>
              </a:lnSpc>
              <a:spcBef>
                <a:spcPts val="0"/>
              </a:spcBef>
              <a:buNone/>
              <a:defRPr sz="2700" b="0" i="0" kern="120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fontAlgn="auto">
              <a:spcAft>
                <a:spcPts val="0"/>
              </a:spcAft>
            </a:pPr>
            <a:r>
              <a:rPr lang="en-US" sz="1900" dirty="0"/>
              <a:t>Despite some improvement, the progress gap between North Macedonia and EU peers remains wide</a:t>
            </a:r>
          </a:p>
        </p:txBody>
      </p:sp>
    </p:spTree>
    <p:extLst>
      <p:ext uri="{BB962C8B-B14F-4D97-AF65-F5344CB8AC3E}">
        <p14:creationId xmlns:p14="http://schemas.microsoft.com/office/powerpoint/2010/main" val="279660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43B4E72-FDDD-3ED1-0079-B81152C9B3FE}"/>
              </a:ext>
            </a:extLst>
          </p:cNvPr>
          <p:cNvSpPr txBox="1">
            <a:spLocks/>
          </p:cNvSpPr>
          <p:nvPr/>
        </p:nvSpPr>
        <p:spPr>
          <a:xfrm>
            <a:off x="174557" y="1550271"/>
            <a:ext cx="11474140" cy="515097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Char char="•"/>
              <a:defRPr sz="1600" b="0" i="0" kern="1200" cap="none" baseline="0">
                <a:solidFill>
                  <a:srgbClr val="09426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ndesExtraLight"/>
                <a:ea typeface="+mn-ea"/>
                <a:cs typeface="AndesExtraLight"/>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ndesExtraLight"/>
                <a:ea typeface="+mn-ea"/>
                <a:cs typeface="AndesExtraLight"/>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ndesExtraLight"/>
                <a:ea typeface="+mn-ea"/>
                <a:cs typeface="AndesExtraLight"/>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ndesExtraLight"/>
                <a:ea typeface="+mn-ea"/>
                <a:cs typeface="AndesExtra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pPr marL="285750" indent="-285750" algn="just" fontAlgn="auto">
              <a:spcAft>
                <a:spcPts val="0"/>
              </a:spcAft>
            </a:pPr>
            <a:r>
              <a:rPr lang="en-US" sz="1800" dirty="0"/>
              <a:t>Each of the six aggregate WGI measures are constructed by averaging together data from underlying sources that correspond to the concept of governance being measured. </a:t>
            </a:r>
          </a:p>
          <a:p>
            <a:pPr marL="285750" indent="-285750" algn="just" fontAlgn="auto">
              <a:spcAft>
                <a:spcPts val="0"/>
              </a:spcAft>
            </a:pPr>
            <a:endParaRPr lang="en-US" sz="1800" dirty="0"/>
          </a:p>
          <a:p>
            <a:pPr marL="285750" indent="-285750" algn="just" fontAlgn="auto">
              <a:spcAft>
                <a:spcPts val="0"/>
              </a:spcAft>
            </a:pPr>
            <a:r>
              <a:rPr lang="en-US" sz="1800" dirty="0"/>
              <a:t>Individual indicators from underlying data sources are assigned to one of the six WGI measures, rescaled to run from 0 to 1, and integrated in an Unobserved Components Model (UCM) to construct a weighted average of the individual indicators for each source.</a:t>
            </a:r>
          </a:p>
          <a:p>
            <a:pPr algn="just" fontAlgn="auto">
              <a:spcAft>
                <a:spcPts val="0"/>
              </a:spcAft>
              <a:buNone/>
            </a:pPr>
            <a:endParaRPr lang="en-US" sz="1800" dirty="0"/>
          </a:p>
          <a:p>
            <a:pPr marL="285750" indent="-285750" algn="just" fontAlgn="auto">
              <a:spcAft>
                <a:spcPts val="0"/>
              </a:spcAft>
            </a:pPr>
            <a:r>
              <a:rPr lang="en-US" sz="1800" dirty="0"/>
              <a:t>The composite indicators are in units running from approximately -2.5 to 2.5, with higher values corresponding to better governance. </a:t>
            </a:r>
          </a:p>
          <a:p>
            <a:pPr algn="just" fontAlgn="auto">
              <a:spcAft>
                <a:spcPts val="0"/>
              </a:spcAft>
              <a:buNone/>
            </a:pPr>
            <a:endParaRPr lang="en-US" sz="1800" dirty="0"/>
          </a:p>
          <a:p>
            <a:pPr marL="285750" indent="-285750" algn="just" fontAlgn="auto">
              <a:spcAft>
                <a:spcPts val="0"/>
              </a:spcAft>
            </a:pPr>
            <a:r>
              <a:rPr lang="en-US" sz="1800" dirty="0"/>
              <a:t>The composite indicators are also reported in percentile rank terms, ranging from 0 (lowest rank) to 100 (highest </a:t>
            </a:r>
            <a:r>
              <a:rPr lang="en-US" sz="1800" dirty="0">
                <a:latin typeface="Open Sans" panose="020B0606030504020204" pitchFamily="34" charset="0"/>
                <a:ea typeface="Open Sans" panose="020B0606030504020204" pitchFamily="34" charset="0"/>
                <a:cs typeface="Open Sans" panose="020B0606030504020204" pitchFamily="34" charset="0"/>
              </a:rPr>
              <a:t>rank).</a:t>
            </a:r>
          </a:p>
          <a:p>
            <a:pPr algn="just" fontAlgn="auto">
              <a:spcAft>
                <a:spcPts val="0"/>
              </a:spcAft>
            </a:pPr>
            <a:endParaRPr lang="en-US" b="1" dirty="0"/>
          </a:p>
        </p:txBody>
      </p:sp>
      <p:sp>
        <p:nvSpPr>
          <p:cNvPr id="6" name="Title 1">
            <a:extLst>
              <a:ext uri="{FF2B5EF4-FFF2-40B4-BE49-F238E27FC236}">
                <a16:creationId xmlns:a16="http://schemas.microsoft.com/office/drawing/2014/main" id="{3589CCBC-FC0B-0464-4C8C-3ADA8639B0CB}"/>
              </a:ext>
            </a:extLst>
          </p:cNvPr>
          <p:cNvSpPr txBox="1">
            <a:spLocks/>
          </p:cNvSpPr>
          <p:nvPr/>
        </p:nvSpPr>
        <p:spPr>
          <a:xfrm>
            <a:off x="370309" y="458014"/>
            <a:ext cx="11921840" cy="432583"/>
          </a:xfrm>
          <a:prstGeom prst="rect">
            <a:avLst/>
          </a:prstGeom>
        </p:spPr>
        <p:txBody>
          <a:bodyPr anchor="b">
            <a:noAutofit/>
          </a:bodyPr>
          <a:lstStyle>
            <a:lvl1pPr algn="l" defTabSz="914400" rtl="0" eaLnBrk="1" latinLnBrk="0" hangingPunct="1">
              <a:lnSpc>
                <a:spcPct val="80000"/>
              </a:lnSpc>
              <a:spcBef>
                <a:spcPts val="0"/>
              </a:spcBef>
              <a:buNone/>
              <a:defRPr sz="2700" b="0" i="0" kern="1200" cap="none" spc="0" baseline="0">
                <a:solidFill>
                  <a:srgbClr val="09426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fontAlgn="auto">
              <a:spcAft>
                <a:spcPts val="0"/>
              </a:spcAft>
            </a:pPr>
            <a:r>
              <a:rPr lang="en-US" sz="1900" dirty="0"/>
              <a:t>Annex: WGI methodology</a:t>
            </a:r>
          </a:p>
        </p:txBody>
      </p:sp>
    </p:spTree>
    <p:extLst>
      <p:ext uri="{BB962C8B-B14F-4D97-AF65-F5344CB8AC3E}">
        <p14:creationId xmlns:p14="http://schemas.microsoft.com/office/powerpoint/2010/main" val="70347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DB49FE-1996-EF0F-D857-6F991DAA4791}"/>
              </a:ext>
            </a:extLst>
          </p:cNvPr>
          <p:cNvSpPr>
            <a:spLocks noGrp="1"/>
          </p:cNvSpPr>
          <p:nvPr>
            <p:ph type="body" sz="quarter" idx="16"/>
          </p:nvPr>
        </p:nvSpPr>
        <p:spPr>
          <a:xfrm>
            <a:off x="672738" y="3049217"/>
            <a:ext cx="6838406" cy="2665784"/>
          </a:xfrm>
        </p:spPr>
        <p:txBody>
          <a:bodyPr/>
          <a:lstStyle/>
          <a:p>
            <a:pPr marL="0" indent="0">
              <a:buNone/>
            </a:pPr>
            <a:r>
              <a:rPr lang="en-US" dirty="0"/>
              <a:t>	</a:t>
            </a:r>
            <a:r>
              <a:rPr lang="en-US" sz="3200" dirty="0">
                <a:solidFill>
                  <a:schemeClr val="bg1"/>
                </a:solidFill>
              </a:rPr>
              <a:t>Thank you for your attention!</a:t>
            </a:r>
            <a:endParaRPr lang="en-US" dirty="0">
              <a:solidFill>
                <a:schemeClr val="bg1"/>
              </a:solidFill>
            </a:endParaRPr>
          </a:p>
        </p:txBody>
      </p:sp>
    </p:spTree>
    <p:extLst>
      <p:ext uri="{BB962C8B-B14F-4D97-AF65-F5344CB8AC3E}">
        <p14:creationId xmlns:p14="http://schemas.microsoft.com/office/powerpoint/2010/main" val="107743553"/>
      </p:ext>
    </p:extLst>
  </p:cSld>
  <p:clrMapOvr>
    <a:masterClrMapping/>
  </p:clrMapOvr>
</p:sld>
</file>

<file path=ppt/theme/theme1.xml><?xml version="1.0" encoding="utf-8"?>
<a:theme xmlns:a="http://schemas.openxmlformats.org/drawingml/2006/main" name="Corporate Blue cover options with images added">
  <a:themeElements>
    <a:clrScheme name="World Bank Group Colours">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B0F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AB Template1.potx" id="{D1D6C256-8AB4-4371-BDD8-2D5F35B9E34F}" vid="{6ACB9E7B-52A5-48D5-A426-13C649B0307B}"/>
    </a:ext>
  </a:extLst>
</a:theme>
</file>

<file path=ppt/theme/theme2.xml><?xml version="1.0" encoding="utf-8"?>
<a:theme xmlns:a="http://schemas.openxmlformats.org/drawingml/2006/main" name="Cover options with easy to edit custom image area">
  <a:themeElements>
    <a:clrScheme name="World Bank Group Colours">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B0F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AB Template1.potx" id="{D1D6C256-8AB4-4371-BDD8-2D5F35B9E34F}" vid="{6ACB9E7B-52A5-48D5-A426-13C649B0307B}"/>
    </a:ext>
  </a:extLst>
</a:theme>
</file>

<file path=ppt/theme/theme3.xml><?xml version="1.0" encoding="utf-8"?>
<a:theme xmlns:a="http://schemas.openxmlformats.org/drawingml/2006/main" name="Content pages">
  <a:themeElements>
    <a:clrScheme name="World Bank Group Colours">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B0F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AB Template1.potx" id="{D1D6C256-8AB4-4371-BDD8-2D5F35B9E34F}" vid="{6ACB9E7B-52A5-48D5-A426-13C649B0307B}"/>
    </a:ext>
  </a:extLst>
</a:theme>
</file>

<file path=ppt/theme/theme4.xml><?xml version="1.0" encoding="utf-8"?>
<a:theme xmlns:a="http://schemas.openxmlformats.org/drawingml/2006/main" name="Section divider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Quotes and statistic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cknowledgments and disclaimers">
  <a:themeElements>
    <a:clrScheme name="World Bank Group Colours">
      <a:dk1>
        <a:srgbClr val="FEFFFF"/>
      </a:dk1>
      <a:lt1>
        <a:srgbClr val="FFFFFF"/>
      </a:lt1>
      <a:dk2>
        <a:srgbClr val="FFFFFF"/>
      </a:dk2>
      <a:lt2>
        <a:srgbClr val="FFFFFF"/>
      </a:lt2>
      <a:accent1>
        <a:srgbClr val="535D6E"/>
      </a:accent1>
      <a:accent2>
        <a:srgbClr val="094169"/>
      </a:accent2>
      <a:accent3>
        <a:srgbClr val="971B1E"/>
      </a:accent3>
      <a:accent4>
        <a:srgbClr val="FCB315"/>
      </a:accent4>
      <a:accent5>
        <a:srgbClr val="802887"/>
      </a:accent5>
      <a:accent6>
        <a:srgbClr val="00A84C"/>
      </a:accent6>
      <a:hlink>
        <a:srgbClr val="00B0F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neCMS_Modern_File" ma:contentTypeID="0x01010057394808144A4F4F997AFBA4FA75BA350057D6FE87B790CE4790B10F3E20E4CB1E" ma:contentTypeVersion="5" ma:contentTypeDescription="" ma:contentTypeScope="" ma:versionID="ed4d5d0c6712f765bde8ba30271fb1cb">
  <xsd:schema xmlns:xsd="http://www.w3.org/2001/XMLSchema" xmlns:xs="http://www.w3.org/2001/XMLSchema" xmlns:p="http://schemas.microsoft.com/office/2006/metadata/properties" xmlns:ns1="http://schemas.microsoft.com/sharepoint/v3" xmlns:ns2="3e02667f-0271-471b-bd6e-11a2e16def1d" targetNamespace="http://schemas.microsoft.com/office/2006/metadata/properties" ma:root="true" ma:fieldsID="d649652bd22a49c45b715a68bb866073" ns1:_="" ns2:_="">
    <xsd:import namespace="http://schemas.microsoft.com/sharepoint/v3"/>
    <xsd:import namespace="3e02667f-0271-471b-bd6e-11a2e16def1d"/>
    <xsd:element name="properties">
      <xsd:complexType>
        <xsd:sequence>
          <xsd:element name="documentManagement">
            <xsd:complexType>
              <xsd:all>
                <xsd:element ref="ns2:_dlc_DocId" minOccurs="0"/>
                <xsd:element ref="ns2:_dlc_DocIdUrl" minOccurs="0"/>
                <xsd:element ref="ns2:_dlc_DocIdPersistId" minOccurs="0"/>
                <xsd:element ref="ns2:n3588c81c2504f79a2ae07b8fc872de1" minOccurs="0"/>
                <xsd:element ref="ns2:TaxCatchAll" minOccurs="0"/>
                <xsd:element ref="ns2:TaxCatchAllLabel" minOccurs="0"/>
                <xsd:element ref="ns2:le7312e839b9405fb813e48a1ee083cb" minOccurs="0"/>
                <xsd:element ref="ns2:fbe16eaccf4749f086104f7c67297f76" minOccurs="0"/>
                <xsd:element ref="ns2:ncc44d6e437c4ee18d4e35566604faa7" minOccurs="0"/>
                <xsd:element ref="ns2:h40645383bce4db190f92f65d69cf557" minOccurs="0"/>
                <xsd:element ref="ns2:f6836c8cfc5146d888b8918e85fd4b0e" minOccurs="0"/>
                <xsd:element ref="ns2:ExpirtyDate" minOccurs="0"/>
                <xsd:element ref="ns2:SystemData" minOccurs="0"/>
                <xsd:element ref="ns2:UserData" minOccurs="0"/>
                <xsd:element ref="ns2:Feature" minOccurs="0"/>
                <xsd:element ref="ns2:Abstract" minOccurs="0"/>
                <xsd:element ref="ns2:AddToKnowledgeBase" minOccurs="0"/>
                <xsd:element ref="ns2:OneCMS_Subcategory" minOccurs="0"/>
                <xsd:element ref="ns2:KBAssetType" minOccurs="0"/>
                <xsd:element ref="ns1:ArticleStartDate" minOccurs="0"/>
                <xsd:element ref="ns2:e7fed2b567784b7fb4115fec76c3b6ef" minOccurs="0"/>
                <xsd:element ref="ns2:ModernPageContent" minOccurs="0"/>
                <xsd:element ref="ns2:ModernPageImage" minOccurs="0"/>
                <xsd:element ref="ns2:ModernContacts" minOccurs="0"/>
                <xsd:element ref="ns2:TaxKeywordTaxHTField" minOccurs="0"/>
                <xsd:element ref="ns2:RemovedFromWe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34"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3588c81c2504f79a2ae07b8fc872de1" ma:index="11" nillable="true" ma:taxonomy="true" ma:internalName="n3588c81c2504f79a2ae07b8fc872de1" ma:taxonomyFieldName="InformationClassification" ma:displayName="Information Classification" ma:default="4;#Official Use Only|4119b812-446b-4199-aebc-580c95bfd42a" ma:fieldId="{73588c81-c250-4f79-a2ae-07b8fc872de1}" ma:sspId="2a6c10d7-b926-4fc0-945e-3cbf5049f6bd" ma:termSetId="64584bab-8e1a-4e77-9a74-729fd66acaac"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cde77a7f-7e70-4aee-a1b9-a97988a9a988}" ma:internalName="TaxCatchAll" ma:showField="CatchAllData" ma:web="7ba731b3-0b9a-4416-bea9-5f281ccdc85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de77a7f-7e70-4aee-a1b9-a97988a9a988}" ma:internalName="TaxCatchAllLabel" ma:readOnly="true" ma:showField="CatchAllDataLabel" ma:web="7ba731b3-0b9a-4416-bea9-5f281ccdc85d">
      <xsd:complexType>
        <xsd:complexContent>
          <xsd:extension base="dms:MultiChoiceLookup">
            <xsd:sequence>
              <xsd:element name="Value" type="dms:Lookup" maxOccurs="unbounded" minOccurs="0" nillable="true"/>
            </xsd:sequence>
          </xsd:extension>
        </xsd:complexContent>
      </xsd:complexType>
    </xsd:element>
    <xsd:element name="le7312e839b9405fb813e48a1ee083cb" ma:index="15" nillable="true" ma:taxonomy="true" ma:internalName="le7312e839b9405fb813e48a1ee083cb" ma:taxonomyFieldName="Languages" ma:displayName="Languages" ma:default="3;#English|e31af5d6-94ea-4ba5-925e-022fd8479dfd" ma:fieldId="{5e7312e8-39b9-405f-b813-e48a1ee083cb}" ma:sspId="2a6c10d7-b926-4fc0-945e-3cbf5049f6bd" ma:termSetId="df4cdebe-530a-4c7f-82dc-f183711160e8" ma:anchorId="00000000-0000-0000-0000-000000000000" ma:open="false" ma:isKeyword="false">
      <xsd:complexType>
        <xsd:sequence>
          <xsd:element ref="pc:Terms" minOccurs="0" maxOccurs="1"/>
        </xsd:sequence>
      </xsd:complexType>
    </xsd:element>
    <xsd:element name="fbe16eaccf4749f086104f7c67297f76" ma:index="17" nillable="true" ma:taxonomy="true" ma:internalName="fbe16eaccf4749f086104f7c67297f76" ma:taxonomyFieldName="Organization" ma:displayName="Organization" ma:default="1;#World Bank|bc205cc9-8a56-48a3-9f30-b099e7707c1b" ma:fieldId="{fbe16eac-cf47-49f0-8610-4f7c67297f76}" ma:taxonomyMulti="true" ma:sspId="2a6c10d7-b926-4fc0-945e-3cbf5049f6bd" ma:termSetId="f1062a45-b171-4440-8f47-0528c2ab8fc7" ma:anchorId="00000000-0000-0000-0000-000000000000" ma:open="false" ma:isKeyword="false">
      <xsd:complexType>
        <xsd:sequence>
          <xsd:element ref="pc:Terms" minOccurs="0" maxOccurs="1"/>
        </xsd:sequence>
      </xsd:complexType>
    </xsd:element>
    <xsd:element name="ncc44d6e437c4ee18d4e35566604faa7" ma:index="19" nillable="true" ma:taxonomy="true" ma:internalName="ncc44d6e437c4ee18d4e35566604faa7" ma:taxonomyFieldName="Topics" ma:displayName="Topics" ma:default="" ma:fieldId="{7cc44d6e-437c-4ee1-8d4e-35566604faa7}" ma:taxonomyMulti="true" ma:sspId="2a6c10d7-b926-4fc0-945e-3cbf5049f6bd" ma:termSetId="52c8dc5b-2000-4eb2-836c-73f156eae2f8" ma:anchorId="00000000-0000-0000-0000-000000000000" ma:open="false" ma:isKeyword="false">
      <xsd:complexType>
        <xsd:sequence>
          <xsd:element ref="pc:Terms" minOccurs="0" maxOccurs="1"/>
        </xsd:sequence>
      </xsd:complexType>
    </xsd:element>
    <xsd:element name="h40645383bce4db190f92f65d69cf557" ma:index="21" nillable="true" ma:taxonomy="true" ma:internalName="h40645383bce4db190f92f65d69cf557" ma:taxonomyFieldName="VPU" ma:displayName="VPU" ma:default="" ma:fieldId="{14064538-3bce-4db1-90f9-2f65d69cf557}" ma:taxonomyMulti="true" ma:sspId="2a6c10d7-b926-4fc0-945e-3cbf5049f6bd" ma:termSetId="d49201c8-9b91-492e-899c-b5b3e12a5ed0" ma:anchorId="00000000-0000-0000-0000-000000000000" ma:open="false" ma:isKeyword="false">
      <xsd:complexType>
        <xsd:sequence>
          <xsd:element ref="pc:Terms" minOccurs="0" maxOccurs="1"/>
        </xsd:sequence>
      </xsd:complexType>
    </xsd:element>
    <xsd:element name="f6836c8cfc5146d888b8918e85fd4b0e" ma:index="23" nillable="true" ma:taxonomy="true" ma:internalName="f6836c8cfc5146d888b8918e85fd4b0e" ma:taxonomyFieldName="GeographicArea" ma:displayName="Geographic Area" ma:default="2;#World|181f87ec-6d12-43c8-9f7a-dc47bc14aa64" ma:fieldId="{f6836c8c-fc51-46d8-88b8-918e85fd4b0e}"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ExpirtyDate" ma:index="25" nillable="true" ma:displayName="Expiry Date" ma:format="DateTime" ma:internalName="ExpirtyDate">
      <xsd:simpleType>
        <xsd:restriction base="dms:DateTime"/>
      </xsd:simpleType>
    </xsd:element>
    <xsd:element name="SystemData" ma:index="26" nillable="true" ma:displayName="SystemData" ma:internalName="SystemData">
      <xsd:simpleType>
        <xsd:restriction base="dms:Note"/>
      </xsd:simpleType>
    </xsd:element>
    <xsd:element name="UserData" ma:index="27" nillable="true" ma:displayName="UserData" ma:internalName="UserData">
      <xsd:simpleType>
        <xsd:restriction base="dms:Note"/>
      </xsd:simpleType>
    </xsd:element>
    <xsd:element name="Feature" ma:index="28" nillable="true" ma:displayName="Add to Featured" ma:default="0" ma:internalName="Feature">
      <xsd:simpleType>
        <xsd:restriction base="dms:Boolean"/>
      </xsd:simpleType>
    </xsd:element>
    <xsd:element name="Abstract" ma:index="29" nillable="true" ma:displayName="Abstract" ma:internalName="Abstract">
      <xsd:simpleType>
        <xsd:restriction base="dms:Note"/>
      </xsd:simpleType>
    </xsd:element>
    <xsd:element name="AddToKnowledgeBase" ma:index="30" nillable="true" ma:displayName="AddToKnowledgeBase" ma:default="0" ma:internalName="AddToKnowledgeBase">
      <xsd:simpleType>
        <xsd:restriction base="dms:Boolean"/>
      </xsd:simpleType>
    </xsd:element>
    <xsd:element name="OneCMS_Subcategory" ma:index="32" nillable="true" ma:displayName="Subcategory" ma:internalName="OneCMS_Subcategory">
      <xsd:simpleType>
        <xsd:restriction base="dms:Text"/>
      </xsd:simpleType>
    </xsd:element>
    <xsd:element name="KBAssetType" ma:index="33" nillable="true" ma:displayName="KBAssetType" ma:internalName="KBAssetType">
      <xsd:simpleType>
        <xsd:restriction base="dms:Text">
          <xsd:maxLength value="255"/>
        </xsd:restriction>
      </xsd:simpleType>
    </xsd:element>
    <xsd:element name="e7fed2b567784b7fb4115fec76c3b6ef" ma:index="35" nillable="true" ma:taxonomy="true" ma:internalName="e7fed2b567784b7fb4115fec76c3b6ef" ma:taxonomyFieldName="BusinessFunctions" ma:displayName="BusinessFunctions" ma:default="" ma:fieldId="{e7fed2b5-6778-4b7f-b411-5fec76c3b6ef}" ma:taxonomyMulti="true" ma:sspId="2a6c10d7-b926-4fc0-945e-3cbf5049f6bd" ma:termSetId="db3575e5-83ce-417a-a0d0-81b3c1db79e8" ma:anchorId="00000000-0000-0000-0000-000000000000" ma:open="false" ma:isKeyword="false">
      <xsd:complexType>
        <xsd:sequence>
          <xsd:element ref="pc:Terms" minOccurs="0" maxOccurs="1"/>
        </xsd:sequence>
      </xsd:complexType>
    </xsd:element>
    <xsd:element name="ModernPageContent" ma:index="37" nillable="true" ma:displayName="ModernPageContent" ma:internalName="ModernPageContent">
      <xsd:simpleType>
        <xsd:restriction base="dms:Note">
          <xsd:maxLength value="255"/>
        </xsd:restriction>
      </xsd:simpleType>
    </xsd:element>
    <xsd:element name="ModernPageImage" ma:index="38" nillable="true" ma:displayName="Content Image" ma:internalName="ModernPageImage">
      <xsd:simpleType>
        <xsd:restriction base="dms:Unknown"/>
      </xsd:simpleType>
    </xsd:element>
    <xsd:element name="ModernContacts" ma:index="39" nillable="true" ma:displayName="Content Authors" ma:list="UserInfo" ma:SharePointGroup="0" ma:internalName="ModernContact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40" nillable="true" ma:taxonomy="true" ma:internalName="TaxKeywordTaxHTField" ma:taxonomyFieldName="TaxKeyword" ma:displayName="Enterprise Keywords" ma:fieldId="{23f27201-bee3-471e-b2e7-b64fd8b7ca38}" ma:taxonomyMulti="true" ma:sspId="2a6c10d7-b926-4fc0-945e-3cbf5049f6bd" ma:termSetId="00000000-0000-0000-0000-000000000000" ma:anchorId="00000000-0000-0000-0000-000000000000" ma:open="true" ma:isKeyword="true">
      <xsd:complexType>
        <xsd:sequence>
          <xsd:element ref="pc:Terms" minOccurs="0" maxOccurs="1"/>
        </xsd:sequence>
      </xsd:complexType>
    </xsd:element>
    <xsd:element name="RemovedFromWeb" ma:index="42" nillable="true" ma:displayName="Unpublish this content" ma:default="0" ma:internalName="RemovedFromWeb">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31"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a6c10d7-b926-4fc0-945e-3cbf5049f6bd" ContentTypeId="0x01010057394808144A4F4F997AFBA4FA75BA35" PreviousValue="false" LastSyncTimeStamp="2022-02-24T15:48:12.00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e02667f-0271-471b-bd6e-11a2e16def1d">
      <Value>4</Value>
      <Value>3</Value>
      <Value>2</Value>
      <Value>1</Value>
    </TaxCatchAll>
    <SystemData xmlns="3e02667f-0271-471b-bd6e-11a2e16def1d" xsi:nil="true"/>
    <f6836c8cfc5146d888b8918e85fd4b0e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f6836c8cfc5146d888b8918e85fd4b0e>
    <TaxKeywordTaxHTField xmlns="3e02667f-0271-471b-bd6e-11a2e16def1d">
      <Terms xmlns="http://schemas.microsoft.com/office/infopath/2007/PartnerControls"/>
    </TaxKeywordTaxHTField>
    <h40645383bce4db190f92f65d69cf557 xmlns="3e02667f-0271-471b-bd6e-11a2e16def1d">
      <Terms xmlns="http://schemas.microsoft.com/office/infopath/2007/PartnerControls"/>
    </h40645383bce4db190f92f65d69cf557>
    <UserData xmlns="3e02667f-0271-471b-bd6e-11a2e16def1d" xsi:nil="true"/>
    <ModernPageContent xmlns="3e02667f-0271-471b-bd6e-11a2e16def1d" xsi:nil="true"/>
    <fbe16eaccf4749f086104f7c67297f76 xmlns="3e02667f-0271-471b-bd6e-11a2e16def1d">
      <Terms xmlns="http://schemas.microsoft.com/office/infopath/2007/PartnerControls">
        <TermInfo xmlns="http://schemas.microsoft.com/office/infopath/2007/PartnerControls">
          <TermName xmlns="http://schemas.microsoft.com/office/infopath/2007/PartnerControls">World Bank</TermName>
          <TermId xmlns="http://schemas.microsoft.com/office/infopath/2007/PartnerControls">bc205cc9-8a56-48a3-9f30-b099e7707c1b</TermId>
        </TermInfo>
      </Terms>
    </fbe16eaccf4749f086104f7c67297f76>
    <e7fed2b567784b7fb4115fec76c3b6ef xmlns="3e02667f-0271-471b-bd6e-11a2e16def1d">
      <Terms xmlns="http://schemas.microsoft.com/office/infopath/2007/PartnerControls"/>
    </e7fed2b567784b7fb4115fec76c3b6ef>
    <ModernContacts xmlns="3e02667f-0271-471b-bd6e-11a2e16def1d">
      <UserInfo>
        <DisplayName/>
        <AccountId xsi:nil="true"/>
        <AccountType/>
      </UserInfo>
    </ModernContacts>
    <le7312e839b9405fb813e48a1ee083cb xmlns="3e02667f-0271-471b-bd6e-11a2e16def1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e31af5d6-94ea-4ba5-925e-022fd8479dfd</TermId>
        </TermInfo>
      </Terms>
    </le7312e839b9405fb813e48a1ee083cb>
    <ExpirtyDate xmlns="3e02667f-0271-471b-bd6e-11a2e16def1d" xsi:nil="true"/>
    <n3588c81c2504f79a2ae07b8fc872de1 xmlns="3e02667f-0271-471b-bd6e-11a2e16def1d">
      <Terms xmlns="http://schemas.microsoft.com/office/infopath/2007/PartnerControls">
        <TermInfo xmlns="http://schemas.microsoft.com/office/infopath/2007/PartnerControls">
          <TermName xmlns="http://schemas.microsoft.com/office/infopath/2007/PartnerControls">Official Use Only</TermName>
          <TermId xmlns="http://schemas.microsoft.com/office/infopath/2007/PartnerControls">4119b812-446b-4199-aebc-580c95bfd42a</TermId>
        </TermInfo>
      </Terms>
    </n3588c81c2504f79a2ae07b8fc872de1>
    <ModernPageImage xmlns="3e02667f-0271-471b-bd6e-11a2e16def1d" xsi:nil="true"/>
    <AddToKnowledgeBase xmlns="3e02667f-0271-471b-bd6e-11a2e16def1d">false</AddToKnowledgeBase>
    <ArticleStartDate xmlns="http://schemas.microsoft.com/sharepoint/v3" xsi:nil="true"/>
    <Abstract xmlns="3e02667f-0271-471b-bd6e-11a2e16def1d" xsi:nil="true"/>
    <ncc44d6e437c4ee18d4e35566604faa7 xmlns="3e02667f-0271-471b-bd6e-11a2e16def1d">
      <Terms xmlns="http://schemas.microsoft.com/office/infopath/2007/PartnerControls"/>
    </ncc44d6e437c4ee18d4e35566604faa7>
    <KBAssetType xmlns="3e02667f-0271-471b-bd6e-11a2e16def1d" xsi:nil="true"/>
    <Feature xmlns="3e02667f-0271-471b-bd6e-11a2e16def1d">false</Feature>
    <OneCMS_Subcategory xmlns="3e02667f-0271-471b-bd6e-11a2e16def1d" xsi:nil="true"/>
    <RemovedFromWeb xmlns="3e02667f-0271-471b-bd6e-11a2e16def1d">false</RemovedFromWeb>
  </documentManagement>
</p:properti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84ED5D2E-66F5-4E77-898C-4C50D1246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AB75E4-3FC8-444B-BADD-EC1D36EE8AEF}">
  <ds:schemaRefs>
    <ds:schemaRef ds:uri="Microsoft.SharePoint.Taxonomy.ContentTypeSync"/>
  </ds:schemaRefs>
</ds:datastoreItem>
</file>

<file path=customXml/itemProps3.xml><?xml version="1.0" encoding="utf-8"?>
<ds:datastoreItem xmlns:ds="http://schemas.openxmlformats.org/officeDocument/2006/customXml" ds:itemID="{903E63B4-5A2F-4942-B4FE-505573CFF0D4}">
  <ds:schemaRefs>
    <ds:schemaRef ds:uri="http://schemas.microsoft.com/sharepoint/v3/contenttype/forms"/>
  </ds:schemaRefs>
</ds:datastoreItem>
</file>

<file path=customXml/itemProps4.xml><?xml version="1.0" encoding="utf-8"?>
<ds:datastoreItem xmlns:ds="http://schemas.openxmlformats.org/officeDocument/2006/customXml" ds:itemID="{BAD77B50-BBF1-4273-871D-91B294E3EEBB}">
  <ds:schemaRefs>
    <ds:schemaRef ds:uri="http://schemas.microsoft.com/office/2006/metadata/properties"/>
    <ds:schemaRef ds:uri="http://schemas.microsoft.com/office/infopath/2007/PartnerControls"/>
    <ds:schemaRef ds:uri="3e02667f-0271-471b-bd6e-11a2e16def1d"/>
    <ds:schemaRef ds:uri="http://schemas.microsoft.com/sharepoint/v3"/>
  </ds:schemaRefs>
</ds:datastoreItem>
</file>

<file path=customXml/itemProps5.xml><?xml version="1.0" encoding="utf-8"?>
<ds:datastoreItem xmlns:ds="http://schemas.openxmlformats.org/officeDocument/2006/customXml" ds:itemID="{BF7A9096-0319-4C13-8A42-CC8ADAD0913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10670</TotalTime>
  <Words>659</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8</vt:i4>
      </vt:variant>
    </vt:vector>
  </HeadingPairs>
  <TitlesOfParts>
    <vt:vector size="23" baseType="lpstr">
      <vt:lpstr>AndesExtraLight</vt:lpstr>
      <vt:lpstr>Arial</vt:lpstr>
      <vt:lpstr>Calibri</vt:lpstr>
      <vt:lpstr>Courier New</vt:lpstr>
      <vt:lpstr>Open Sans</vt:lpstr>
      <vt:lpstr>Open Sans Light</vt:lpstr>
      <vt:lpstr>Open Sans SemiBold</vt:lpstr>
      <vt:lpstr>Trebuchet MS</vt:lpstr>
      <vt:lpstr>Wingdings</vt:lpstr>
      <vt:lpstr>Corporate Blue cover options with images added</vt:lpstr>
      <vt:lpstr>Cover options with easy to edit custom image area</vt:lpstr>
      <vt:lpstr>Content pages</vt:lpstr>
      <vt:lpstr>Section dividers</vt:lpstr>
      <vt:lpstr>Quotes and statistics</vt:lpstr>
      <vt:lpstr>Acknowledgments and disclaimers</vt:lpstr>
      <vt:lpstr>NATIONAL CONVENTION ON THE EUROPEAN UNION IN NORTH MACEDONIA </vt:lpstr>
      <vt:lpstr>Why is accurate, reliable, timely, complete and consistent data important?  </vt:lpstr>
      <vt:lpstr>Good economic policies rely on good macroeconomic statistics</vt:lpstr>
      <vt:lpstr>Social statistics form the foundation of sustainable development</vt:lpstr>
      <vt:lpstr>Limited progress on the governance agenda also holds back the EU accession progress </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 Henares Garrett</dc:creator>
  <cp:lastModifiedBy>Joana Madjoska</cp:lastModifiedBy>
  <cp:revision>137</cp:revision>
  <cp:lastPrinted>2019-01-10T20:24:52Z</cp:lastPrinted>
  <dcterms:created xsi:type="dcterms:W3CDTF">2018-11-21T18:05:01Z</dcterms:created>
  <dcterms:modified xsi:type="dcterms:W3CDTF">2024-09-10T08:42:56Z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0x01010057394808144A4F4F997AFBA4FA75BA350057D6FE87B790CE4790B10F3E20E4CB1E</vt:lpwstr>
  </property>
</Properties>
</file>