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5CA-F271-41F3-A87E-491CF124A2C1}" type="datetimeFigureOut">
              <a:rPr lang="en-US" smtClean="0"/>
              <a:t>15-Jul-24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38F7-2871-4284-9A74-4F36A986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5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5CA-F271-41F3-A87E-491CF124A2C1}" type="datetimeFigureOut">
              <a:rPr lang="en-US" smtClean="0"/>
              <a:t>15-Jul-24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38F7-2871-4284-9A74-4F36A986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1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5CA-F271-41F3-A87E-491CF124A2C1}" type="datetimeFigureOut">
              <a:rPr lang="en-US" smtClean="0"/>
              <a:t>15-Jul-24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38F7-2871-4284-9A74-4F36A986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5CA-F271-41F3-A87E-491CF124A2C1}" type="datetimeFigureOut">
              <a:rPr lang="en-US" smtClean="0"/>
              <a:t>15-Jul-24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38F7-2871-4284-9A74-4F36A986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5CA-F271-41F3-A87E-491CF124A2C1}" type="datetimeFigureOut">
              <a:rPr lang="en-US" smtClean="0"/>
              <a:t>15-Jul-24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38F7-2871-4284-9A74-4F36A986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5CA-F271-41F3-A87E-491CF124A2C1}" type="datetimeFigureOut">
              <a:rPr lang="en-US" smtClean="0"/>
              <a:t>15-Jul-24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38F7-2871-4284-9A74-4F36A986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2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5CA-F271-41F3-A87E-491CF124A2C1}" type="datetimeFigureOut">
              <a:rPr lang="en-US" smtClean="0"/>
              <a:t>15-Jul-24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38F7-2871-4284-9A74-4F36A986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1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5CA-F271-41F3-A87E-491CF124A2C1}" type="datetimeFigureOut">
              <a:rPr lang="en-US" smtClean="0"/>
              <a:t>15-Jul-24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38F7-2871-4284-9A74-4F36A986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6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5CA-F271-41F3-A87E-491CF124A2C1}" type="datetimeFigureOut">
              <a:rPr lang="en-US" smtClean="0"/>
              <a:t>15-Jul-24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38F7-2871-4284-9A74-4F36A986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5CA-F271-41F3-A87E-491CF124A2C1}" type="datetimeFigureOut">
              <a:rPr lang="en-US" smtClean="0"/>
              <a:t>15-Jul-24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38F7-2871-4284-9A74-4F36A986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4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5CA-F271-41F3-A87E-491CF124A2C1}" type="datetimeFigureOut">
              <a:rPr lang="en-US" smtClean="0"/>
              <a:t>15-Jul-24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38F7-2871-4284-9A74-4F36A986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5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A05CA-F271-41F3-A87E-491CF124A2C1}" type="datetimeFigureOut">
              <a:rPr lang="en-US" smtClean="0"/>
              <a:t>15-Jul-24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38F7-2871-4284-9A74-4F36A986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6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1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7579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6600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132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715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4267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2588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276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</dc:creator>
  <cp:lastModifiedBy>Mila</cp:lastModifiedBy>
  <cp:revision>4</cp:revision>
  <dcterms:created xsi:type="dcterms:W3CDTF">2024-07-09T11:28:16Z</dcterms:created>
  <dcterms:modified xsi:type="dcterms:W3CDTF">2024-07-15T07:00:45Z</dcterms:modified>
</cp:coreProperties>
</file>