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sldIdLst>
    <p:sldId id="741" r:id="rId2"/>
    <p:sldId id="819" r:id="rId3"/>
    <p:sldId id="291" r:id="rId4"/>
    <p:sldId id="795" r:id="rId5"/>
    <p:sldId id="798" r:id="rId6"/>
    <p:sldId id="797" r:id="rId7"/>
    <p:sldId id="794" r:id="rId8"/>
    <p:sldId id="796" r:id="rId9"/>
    <p:sldId id="816" r:id="rId10"/>
    <p:sldId id="799" r:id="rId11"/>
    <p:sldId id="286" r:id="rId12"/>
    <p:sldId id="287" r:id="rId13"/>
    <p:sldId id="807" r:id="rId14"/>
    <p:sldId id="290" r:id="rId15"/>
    <p:sldId id="766" r:id="rId16"/>
    <p:sldId id="294" r:id="rId17"/>
    <p:sldId id="769" r:id="rId18"/>
    <p:sldId id="267" r:id="rId19"/>
    <p:sldId id="289" r:id="rId20"/>
    <p:sldId id="557" r:id="rId21"/>
    <p:sldId id="625" r:id="rId22"/>
    <p:sldId id="465" r:id="rId23"/>
    <p:sldId id="466" r:id="rId24"/>
    <p:sldId id="817" r:id="rId25"/>
    <p:sldId id="800" r:id="rId26"/>
    <p:sldId id="820" r:id="rId27"/>
  </p:sldIdLst>
  <p:sldSz cx="12192000" cy="6858000"/>
  <p:notesSz cx="6886575" cy="10017125"/>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D72AD"/>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8" autoAdjust="0"/>
    <p:restoredTop sz="87187" autoAdjust="0"/>
  </p:normalViewPr>
  <p:slideViewPr>
    <p:cSldViewPr snapToGrid="0">
      <p:cViewPr varScale="1">
        <p:scale>
          <a:sx n="76" d="100"/>
          <a:sy n="76" d="100"/>
        </p:scale>
        <p:origin x="912" y="19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474AD2-7FC9-46AA-A0F7-B0BFE3A26207}" type="doc">
      <dgm:prSet loTypeId="urn:microsoft.com/office/officeart/2005/8/layout/chevron1" loCatId="process" qsTypeId="urn:microsoft.com/office/officeart/2005/8/quickstyle/simple4" qsCatId="simple" csTypeId="urn:microsoft.com/office/officeart/2005/8/colors/colorful1" csCatId="colorful"/>
      <dgm:spPr/>
      <dgm:t>
        <a:bodyPr/>
        <a:lstStyle/>
        <a:p>
          <a:endParaRPr lang="en-US"/>
        </a:p>
      </dgm:t>
    </dgm:pt>
    <dgm:pt modelId="{5BD8F164-9C31-411B-84D4-C5DE427162B4}">
      <dgm:prSet/>
      <dgm:spPr/>
      <dgm:t>
        <a:bodyPr/>
        <a:lstStyle/>
        <a:p>
          <a:r>
            <a:rPr lang="en-GB" b="0" i="0" dirty="0">
              <a:latin typeface="Times New Roman" panose="02020603050405020304" pitchFamily="18" charset="0"/>
              <a:cs typeface="Times New Roman" panose="02020603050405020304" pitchFamily="18" charset="0"/>
            </a:rPr>
            <a:t>CORRUPTION</a:t>
          </a:r>
          <a:endParaRPr lang="en-US" b="0" i="0" dirty="0">
            <a:latin typeface="Times New Roman" panose="02020603050405020304" pitchFamily="18" charset="0"/>
            <a:cs typeface="Times New Roman" panose="02020603050405020304" pitchFamily="18" charset="0"/>
          </a:endParaRPr>
        </a:p>
      </dgm:t>
    </dgm:pt>
    <dgm:pt modelId="{1BE0528D-6AC9-4FA9-AF18-983805A94DC5}" type="parTrans" cxnId="{68D864C8-6578-4231-863A-7F7D5CCF71C6}">
      <dgm:prSet/>
      <dgm:spPr/>
      <dgm:t>
        <a:bodyPr/>
        <a:lstStyle/>
        <a:p>
          <a:endParaRPr lang="en-US"/>
        </a:p>
      </dgm:t>
    </dgm:pt>
    <dgm:pt modelId="{315F8652-299B-439A-ACB6-A16E0B491E9C}" type="sibTrans" cxnId="{68D864C8-6578-4231-863A-7F7D5CCF71C6}">
      <dgm:prSet/>
      <dgm:spPr/>
      <dgm:t>
        <a:bodyPr/>
        <a:lstStyle/>
        <a:p>
          <a:endParaRPr lang="en-US"/>
        </a:p>
      </dgm:t>
    </dgm:pt>
    <dgm:pt modelId="{5A79D4F2-BFF6-4568-BA9A-79BC757CA08F}">
      <dgm:prSet/>
      <dgm:spPr/>
      <dgm:t>
        <a:bodyPr/>
        <a:lstStyle/>
        <a:p>
          <a:r>
            <a:rPr lang="en-GB" b="0" i="0" dirty="0">
              <a:latin typeface="Times New Roman" panose="02020603050405020304" pitchFamily="18" charset="0"/>
              <a:cs typeface="Times New Roman" panose="02020603050405020304" pitchFamily="18" charset="0"/>
            </a:rPr>
            <a:t>ABUSE OF POLICE POWER</a:t>
          </a:r>
          <a:endParaRPr lang="en-US" b="0" i="0" dirty="0">
            <a:latin typeface="Times New Roman" panose="02020603050405020304" pitchFamily="18" charset="0"/>
            <a:cs typeface="Times New Roman" panose="02020603050405020304" pitchFamily="18" charset="0"/>
          </a:endParaRPr>
        </a:p>
      </dgm:t>
    </dgm:pt>
    <dgm:pt modelId="{82196039-AB5F-49FC-AF71-DAB2CFFCB3C9}" type="parTrans" cxnId="{021D6D7D-6D7F-4449-BDFF-ECE430C822AA}">
      <dgm:prSet/>
      <dgm:spPr/>
      <dgm:t>
        <a:bodyPr/>
        <a:lstStyle/>
        <a:p>
          <a:endParaRPr lang="en-US"/>
        </a:p>
      </dgm:t>
    </dgm:pt>
    <dgm:pt modelId="{E53B294A-49B0-4B0A-9180-155B59762467}" type="sibTrans" cxnId="{021D6D7D-6D7F-4449-BDFF-ECE430C822AA}">
      <dgm:prSet/>
      <dgm:spPr/>
      <dgm:t>
        <a:bodyPr/>
        <a:lstStyle/>
        <a:p>
          <a:endParaRPr lang="en-US"/>
        </a:p>
      </dgm:t>
    </dgm:pt>
    <dgm:pt modelId="{AF9D2598-7AC3-414E-B1AB-6EC6DA2BA6EC}" type="pres">
      <dgm:prSet presAssocID="{B6474AD2-7FC9-46AA-A0F7-B0BFE3A26207}" presName="Name0" presStyleCnt="0">
        <dgm:presLayoutVars>
          <dgm:dir/>
          <dgm:animLvl val="lvl"/>
          <dgm:resizeHandles val="exact"/>
        </dgm:presLayoutVars>
      </dgm:prSet>
      <dgm:spPr/>
    </dgm:pt>
    <dgm:pt modelId="{279FB492-064B-E748-B9E8-FCAC15B91660}" type="pres">
      <dgm:prSet presAssocID="{5BD8F164-9C31-411B-84D4-C5DE427162B4}" presName="parTxOnly" presStyleLbl="node1" presStyleIdx="0" presStyleCnt="2">
        <dgm:presLayoutVars>
          <dgm:chMax val="0"/>
          <dgm:chPref val="0"/>
          <dgm:bulletEnabled val="1"/>
        </dgm:presLayoutVars>
      </dgm:prSet>
      <dgm:spPr/>
    </dgm:pt>
    <dgm:pt modelId="{AA8B395A-1780-644A-9884-6A4274DDC2F4}" type="pres">
      <dgm:prSet presAssocID="{315F8652-299B-439A-ACB6-A16E0B491E9C}" presName="parTxOnlySpace" presStyleCnt="0"/>
      <dgm:spPr/>
    </dgm:pt>
    <dgm:pt modelId="{1E14EA1F-5A65-CF4A-9751-F2285B249AE3}" type="pres">
      <dgm:prSet presAssocID="{5A79D4F2-BFF6-4568-BA9A-79BC757CA08F}" presName="parTxOnly" presStyleLbl="node1" presStyleIdx="1" presStyleCnt="2">
        <dgm:presLayoutVars>
          <dgm:chMax val="0"/>
          <dgm:chPref val="0"/>
          <dgm:bulletEnabled val="1"/>
        </dgm:presLayoutVars>
      </dgm:prSet>
      <dgm:spPr/>
    </dgm:pt>
  </dgm:ptLst>
  <dgm:cxnLst>
    <dgm:cxn modelId="{AFAC9F31-3E63-FE40-8DA6-1638F8BA0424}" type="presOf" srcId="{5A79D4F2-BFF6-4568-BA9A-79BC757CA08F}" destId="{1E14EA1F-5A65-CF4A-9751-F2285B249AE3}" srcOrd="0" destOrd="0" presId="urn:microsoft.com/office/officeart/2005/8/layout/chevron1"/>
    <dgm:cxn modelId="{DF2C485F-0DB4-0247-8476-EB5CC243E795}" type="presOf" srcId="{B6474AD2-7FC9-46AA-A0F7-B0BFE3A26207}" destId="{AF9D2598-7AC3-414E-B1AB-6EC6DA2BA6EC}" srcOrd="0" destOrd="0" presId="urn:microsoft.com/office/officeart/2005/8/layout/chevron1"/>
    <dgm:cxn modelId="{021D6D7D-6D7F-4449-BDFF-ECE430C822AA}" srcId="{B6474AD2-7FC9-46AA-A0F7-B0BFE3A26207}" destId="{5A79D4F2-BFF6-4568-BA9A-79BC757CA08F}" srcOrd="1" destOrd="0" parTransId="{82196039-AB5F-49FC-AF71-DAB2CFFCB3C9}" sibTransId="{E53B294A-49B0-4B0A-9180-155B59762467}"/>
    <dgm:cxn modelId="{68D864C8-6578-4231-863A-7F7D5CCF71C6}" srcId="{B6474AD2-7FC9-46AA-A0F7-B0BFE3A26207}" destId="{5BD8F164-9C31-411B-84D4-C5DE427162B4}" srcOrd="0" destOrd="0" parTransId="{1BE0528D-6AC9-4FA9-AF18-983805A94DC5}" sibTransId="{315F8652-299B-439A-ACB6-A16E0B491E9C}"/>
    <dgm:cxn modelId="{AD096CD7-89E7-0A40-AD04-5640849EC8EC}" type="presOf" srcId="{5BD8F164-9C31-411B-84D4-C5DE427162B4}" destId="{279FB492-064B-E748-B9E8-FCAC15B91660}" srcOrd="0" destOrd="0" presId="urn:microsoft.com/office/officeart/2005/8/layout/chevron1"/>
    <dgm:cxn modelId="{15082784-0E27-994B-A9DF-D46AC56EE7D0}" type="presParOf" srcId="{AF9D2598-7AC3-414E-B1AB-6EC6DA2BA6EC}" destId="{279FB492-064B-E748-B9E8-FCAC15B91660}" srcOrd="0" destOrd="0" presId="urn:microsoft.com/office/officeart/2005/8/layout/chevron1"/>
    <dgm:cxn modelId="{D74FE11C-6183-9B4D-B07E-BEF4DA5D9938}" type="presParOf" srcId="{AF9D2598-7AC3-414E-B1AB-6EC6DA2BA6EC}" destId="{AA8B395A-1780-644A-9884-6A4274DDC2F4}" srcOrd="1" destOrd="0" presId="urn:microsoft.com/office/officeart/2005/8/layout/chevron1"/>
    <dgm:cxn modelId="{74406113-1292-3444-96EF-693524C01F23}" type="presParOf" srcId="{AF9D2598-7AC3-414E-B1AB-6EC6DA2BA6EC}" destId="{1E14EA1F-5A65-CF4A-9751-F2285B249AE3}" srcOrd="2"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4D8536-3084-4BBB-912B-46CA9C1A9B7D}"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36D9E035-EE8E-442A-8374-41FD11325358}">
      <dgm:prSet/>
      <dgm:spPr/>
      <dgm:t>
        <a:bodyPr/>
        <a:lstStyle/>
        <a:p>
          <a:r>
            <a:rPr lang="en-GB" b="1"/>
            <a:t>As regards the operation of the police in the Republic of North Macedonia, the prevailing viewpoint in the evaluation of all measured aspects need improvement. </a:t>
          </a:r>
          <a:endParaRPr lang="en-US"/>
        </a:p>
      </dgm:t>
    </dgm:pt>
    <dgm:pt modelId="{BAD0DFA0-0A80-4FE8-B143-861DFBCC53ED}" type="parTrans" cxnId="{3A4BCE75-B4A5-4802-8E76-FA50CA240BAA}">
      <dgm:prSet/>
      <dgm:spPr/>
      <dgm:t>
        <a:bodyPr/>
        <a:lstStyle/>
        <a:p>
          <a:endParaRPr lang="en-US"/>
        </a:p>
      </dgm:t>
    </dgm:pt>
    <dgm:pt modelId="{BEC04191-A477-49CF-8E54-60C66B594012}" type="sibTrans" cxnId="{3A4BCE75-B4A5-4802-8E76-FA50CA240BAA}">
      <dgm:prSet/>
      <dgm:spPr/>
      <dgm:t>
        <a:bodyPr/>
        <a:lstStyle/>
        <a:p>
          <a:endParaRPr lang="en-US"/>
        </a:p>
      </dgm:t>
    </dgm:pt>
    <dgm:pt modelId="{84280C06-00C9-478D-BD0A-CE7931B09CE4}">
      <dgm:prSet/>
      <dgm:spPr/>
      <dgm:t>
        <a:bodyPr/>
        <a:lstStyle/>
        <a:p>
          <a:r>
            <a:rPr lang="en-GB" i="1"/>
            <a:t>30% 	are of the opinion that the police are professional in their 	operation; </a:t>
          </a:r>
          <a:endParaRPr lang="en-US"/>
        </a:p>
      </dgm:t>
    </dgm:pt>
    <dgm:pt modelId="{173AB77C-5279-40B6-839C-AA2AF7A859E0}" type="parTrans" cxnId="{4C1C54C1-26AC-4368-B43B-F8BCCB2F0DD6}">
      <dgm:prSet/>
      <dgm:spPr/>
      <dgm:t>
        <a:bodyPr/>
        <a:lstStyle/>
        <a:p>
          <a:endParaRPr lang="en-US"/>
        </a:p>
      </dgm:t>
    </dgm:pt>
    <dgm:pt modelId="{B8C447D8-4CAD-4DBD-8EE1-C94D30B219A1}" type="sibTrans" cxnId="{4C1C54C1-26AC-4368-B43B-F8BCCB2F0DD6}">
      <dgm:prSet/>
      <dgm:spPr/>
      <dgm:t>
        <a:bodyPr/>
        <a:lstStyle/>
        <a:p>
          <a:endParaRPr lang="en-US"/>
        </a:p>
      </dgm:t>
    </dgm:pt>
    <dgm:pt modelId="{B457DBDA-BB82-4CCD-AC7D-53D1F57EACE1}">
      <dgm:prSet/>
      <dgm:spPr/>
      <dgm:t>
        <a:bodyPr/>
        <a:lstStyle/>
        <a:p>
          <a:r>
            <a:rPr lang="en-GB" i="1"/>
            <a:t>26%	 are of the opinion that they are efficient; </a:t>
          </a:r>
          <a:endParaRPr lang="en-US"/>
        </a:p>
      </dgm:t>
    </dgm:pt>
    <dgm:pt modelId="{DFDC4561-30BD-45C2-8915-63D3AE3C9BC5}" type="parTrans" cxnId="{C05D9512-49A2-4207-BE15-8C14B4B0AF63}">
      <dgm:prSet/>
      <dgm:spPr/>
      <dgm:t>
        <a:bodyPr/>
        <a:lstStyle/>
        <a:p>
          <a:endParaRPr lang="en-US"/>
        </a:p>
      </dgm:t>
    </dgm:pt>
    <dgm:pt modelId="{45638C86-4D4D-4840-826D-3BEBA46075DE}" type="sibTrans" cxnId="{C05D9512-49A2-4207-BE15-8C14B4B0AF63}">
      <dgm:prSet/>
      <dgm:spPr/>
      <dgm:t>
        <a:bodyPr/>
        <a:lstStyle/>
        <a:p>
          <a:endParaRPr lang="en-US"/>
        </a:p>
      </dgm:t>
    </dgm:pt>
    <dgm:pt modelId="{941B292F-99A2-4081-B71E-48F6AD38DC17}">
      <dgm:prSet/>
      <dgm:spPr/>
      <dgm:t>
        <a:bodyPr/>
        <a:lstStyle/>
        <a:p>
          <a:r>
            <a:rPr lang="en-GB" i="1"/>
            <a:t>22% 	that they are transparent; </a:t>
          </a:r>
          <a:endParaRPr lang="en-US"/>
        </a:p>
      </dgm:t>
    </dgm:pt>
    <dgm:pt modelId="{6E466C18-8D3C-4782-8F80-5795DD5C725B}" type="parTrans" cxnId="{565B8F10-ED4F-4D3C-A235-0438FC25D496}">
      <dgm:prSet/>
      <dgm:spPr/>
      <dgm:t>
        <a:bodyPr/>
        <a:lstStyle/>
        <a:p>
          <a:endParaRPr lang="en-US"/>
        </a:p>
      </dgm:t>
    </dgm:pt>
    <dgm:pt modelId="{F63AEE37-8E93-4FFF-AB43-96380F4AAF3C}" type="sibTrans" cxnId="{565B8F10-ED4F-4D3C-A235-0438FC25D496}">
      <dgm:prSet/>
      <dgm:spPr/>
      <dgm:t>
        <a:bodyPr/>
        <a:lstStyle/>
        <a:p>
          <a:endParaRPr lang="en-US"/>
        </a:p>
      </dgm:t>
    </dgm:pt>
    <dgm:pt modelId="{D12C4CB7-42C4-45BD-A4A3-0188F9D76C1D}">
      <dgm:prSet/>
      <dgm:spPr/>
      <dgm:t>
        <a:bodyPr/>
        <a:lstStyle/>
        <a:p>
          <a:r>
            <a:rPr lang="en-GB" i="1"/>
            <a:t>20% 	that they are accountable; </a:t>
          </a:r>
          <a:endParaRPr lang="en-US"/>
        </a:p>
      </dgm:t>
    </dgm:pt>
    <dgm:pt modelId="{6CC31CE7-7C1D-436C-BA58-2F1E9AE49C38}" type="parTrans" cxnId="{DE1DCCC2-D0BE-4721-9AB6-BF2AE7090CDF}">
      <dgm:prSet/>
      <dgm:spPr/>
      <dgm:t>
        <a:bodyPr/>
        <a:lstStyle/>
        <a:p>
          <a:endParaRPr lang="en-US"/>
        </a:p>
      </dgm:t>
    </dgm:pt>
    <dgm:pt modelId="{77624D03-D862-4AD7-8879-CEBCDD458256}" type="sibTrans" cxnId="{DE1DCCC2-D0BE-4721-9AB6-BF2AE7090CDF}">
      <dgm:prSet/>
      <dgm:spPr/>
      <dgm:t>
        <a:bodyPr/>
        <a:lstStyle/>
        <a:p>
          <a:endParaRPr lang="en-US"/>
        </a:p>
      </dgm:t>
    </dgm:pt>
    <dgm:pt modelId="{D44E6E49-980D-436D-BD0B-471136D9DBDB}">
      <dgm:prSet/>
      <dgm:spPr/>
      <dgm:t>
        <a:bodyPr/>
        <a:lstStyle/>
        <a:p>
          <a:r>
            <a:rPr lang="en-GB" i="1"/>
            <a:t>16% 	that they consider citizens’ opinions and requirements in the 	decision-making processes pertaining to their operation </a:t>
          </a:r>
          <a:endParaRPr lang="en-US"/>
        </a:p>
      </dgm:t>
    </dgm:pt>
    <dgm:pt modelId="{A70ABFBF-82CB-4F19-AA5C-2CF9A6CFBD5D}" type="parTrans" cxnId="{457E2A1E-6D92-4072-8C3E-65EA8DB3A40A}">
      <dgm:prSet/>
      <dgm:spPr/>
      <dgm:t>
        <a:bodyPr/>
        <a:lstStyle/>
        <a:p>
          <a:endParaRPr lang="en-US"/>
        </a:p>
      </dgm:t>
    </dgm:pt>
    <dgm:pt modelId="{6E5F3BC0-E5AF-45C8-BCF6-7A620E0BDEFB}" type="sibTrans" cxnId="{457E2A1E-6D92-4072-8C3E-65EA8DB3A40A}">
      <dgm:prSet/>
      <dgm:spPr/>
      <dgm:t>
        <a:bodyPr/>
        <a:lstStyle/>
        <a:p>
          <a:endParaRPr lang="en-US"/>
        </a:p>
      </dgm:t>
    </dgm:pt>
    <dgm:pt modelId="{4AABB3F9-98BB-4040-84BC-85B115E912EC}">
      <dgm:prSet/>
      <dgm:spPr/>
      <dgm:t>
        <a:bodyPr/>
        <a:lstStyle/>
        <a:p>
          <a:r>
            <a:rPr lang="en-GB" i="1"/>
            <a:t>13 %  	police are independent from any political, governmental or 	business-related interests. </a:t>
          </a:r>
          <a:endParaRPr lang="en-US"/>
        </a:p>
      </dgm:t>
    </dgm:pt>
    <dgm:pt modelId="{A28EDD76-7B60-458A-B747-CC1E83FFDEAF}" type="parTrans" cxnId="{2D5AA74D-021E-45B4-9CC1-23D93EAB6BB9}">
      <dgm:prSet/>
      <dgm:spPr/>
      <dgm:t>
        <a:bodyPr/>
        <a:lstStyle/>
        <a:p>
          <a:endParaRPr lang="en-US"/>
        </a:p>
      </dgm:t>
    </dgm:pt>
    <dgm:pt modelId="{01F763FD-3DA2-4A4D-A474-3971F2F95AEB}" type="sibTrans" cxnId="{2D5AA74D-021E-45B4-9CC1-23D93EAB6BB9}">
      <dgm:prSet/>
      <dgm:spPr/>
      <dgm:t>
        <a:bodyPr/>
        <a:lstStyle/>
        <a:p>
          <a:endParaRPr lang="en-US"/>
        </a:p>
      </dgm:t>
    </dgm:pt>
    <dgm:pt modelId="{E8AEEC9C-A6A4-E44A-BFBE-FB6B227FD2EF}" type="pres">
      <dgm:prSet presAssocID="{EF4D8536-3084-4BBB-912B-46CA9C1A9B7D}" presName="vert0" presStyleCnt="0">
        <dgm:presLayoutVars>
          <dgm:dir/>
          <dgm:animOne val="branch"/>
          <dgm:animLvl val="lvl"/>
        </dgm:presLayoutVars>
      </dgm:prSet>
      <dgm:spPr/>
    </dgm:pt>
    <dgm:pt modelId="{AC0019EC-9481-DA41-97EA-57DB69A24520}" type="pres">
      <dgm:prSet presAssocID="{36D9E035-EE8E-442A-8374-41FD11325358}" presName="thickLine" presStyleLbl="alignNode1" presStyleIdx="0" presStyleCnt="7"/>
      <dgm:spPr/>
    </dgm:pt>
    <dgm:pt modelId="{BB035763-5670-C64C-A364-BB29933BDB64}" type="pres">
      <dgm:prSet presAssocID="{36D9E035-EE8E-442A-8374-41FD11325358}" presName="horz1" presStyleCnt="0"/>
      <dgm:spPr/>
    </dgm:pt>
    <dgm:pt modelId="{3739E86B-50BF-314A-9E66-BBFB0452901B}" type="pres">
      <dgm:prSet presAssocID="{36D9E035-EE8E-442A-8374-41FD11325358}" presName="tx1" presStyleLbl="revTx" presStyleIdx="0" presStyleCnt="7"/>
      <dgm:spPr/>
    </dgm:pt>
    <dgm:pt modelId="{5F4747FB-5F04-DB49-8C17-58B7E8C4625E}" type="pres">
      <dgm:prSet presAssocID="{36D9E035-EE8E-442A-8374-41FD11325358}" presName="vert1" presStyleCnt="0"/>
      <dgm:spPr/>
    </dgm:pt>
    <dgm:pt modelId="{27684C3E-A6E1-6345-B98F-B0F9B61CDC26}" type="pres">
      <dgm:prSet presAssocID="{84280C06-00C9-478D-BD0A-CE7931B09CE4}" presName="thickLine" presStyleLbl="alignNode1" presStyleIdx="1" presStyleCnt="7"/>
      <dgm:spPr/>
    </dgm:pt>
    <dgm:pt modelId="{C4733C70-7B6E-1546-97A2-F27FC1E9DBF3}" type="pres">
      <dgm:prSet presAssocID="{84280C06-00C9-478D-BD0A-CE7931B09CE4}" presName="horz1" presStyleCnt="0"/>
      <dgm:spPr/>
    </dgm:pt>
    <dgm:pt modelId="{C3EA9BE3-3B6D-B541-ABEC-11B2A9A485AF}" type="pres">
      <dgm:prSet presAssocID="{84280C06-00C9-478D-BD0A-CE7931B09CE4}" presName="tx1" presStyleLbl="revTx" presStyleIdx="1" presStyleCnt="7"/>
      <dgm:spPr/>
    </dgm:pt>
    <dgm:pt modelId="{7AD94518-0626-AC40-BB4E-9DF60D3D95F9}" type="pres">
      <dgm:prSet presAssocID="{84280C06-00C9-478D-BD0A-CE7931B09CE4}" presName="vert1" presStyleCnt="0"/>
      <dgm:spPr/>
    </dgm:pt>
    <dgm:pt modelId="{D9C32982-9D7D-2247-B8EF-B7C3B3B3FAB2}" type="pres">
      <dgm:prSet presAssocID="{B457DBDA-BB82-4CCD-AC7D-53D1F57EACE1}" presName="thickLine" presStyleLbl="alignNode1" presStyleIdx="2" presStyleCnt="7"/>
      <dgm:spPr/>
    </dgm:pt>
    <dgm:pt modelId="{F59312F8-4C71-D54B-B058-D32A5BA2D3C3}" type="pres">
      <dgm:prSet presAssocID="{B457DBDA-BB82-4CCD-AC7D-53D1F57EACE1}" presName="horz1" presStyleCnt="0"/>
      <dgm:spPr/>
    </dgm:pt>
    <dgm:pt modelId="{9F09E567-8ABD-8A44-83DB-74781EE2545E}" type="pres">
      <dgm:prSet presAssocID="{B457DBDA-BB82-4CCD-AC7D-53D1F57EACE1}" presName="tx1" presStyleLbl="revTx" presStyleIdx="2" presStyleCnt="7"/>
      <dgm:spPr/>
    </dgm:pt>
    <dgm:pt modelId="{EFBE4D31-2BCF-8E44-8D27-0C3721702C2D}" type="pres">
      <dgm:prSet presAssocID="{B457DBDA-BB82-4CCD-AC7D-53D1F57EACE1}" presName="vert1" presStyleCnt="0"/>
      <dgm:spPr/>
    </dgm:pt>
    <dgm:pt modelId="{892ED92C-8E46-7840-A0B7-2C6A8CCC45B0}" type="pres">
      <dgm:prSet presAssocID="{941B292F-99A2-4081-B71E-48F6AD38DC17}" presName="thickLine" presStyleLbl="alignNode1" presStyleIdx="3" presStyleCnt="7"/>
      <dgm:spPr/>
    </dgm:pt>
    <dgm:pt modelId="{37E795BA-AC93-9943-AA86-704BA6F86826}" type="pres">
      <dgm:prSet presAssocID="{941B292F-99A2-4081-B71E-48F6AD38DC17}" presName="horz1" presStyleCnt="0"/>
      <dgm:spPr/>
    </dgm:pt>
    <dgm:pt modelId="{3B1463FF-B62A-EE42-AEDA-D116F9C560B3}" type="pres">
      <dgm:prSet presAssocID="{941B292F-99A2-4081-B71E-48F6AD38DC17}" presName="tx1" presStyleLbl="revTx" presStyleIdx="3" presStyleCnt="7"/>
      <dgm:spPr/>
    </dgm:pt>
    <dgm:pt modelId="{50F38B2E-4132-074C-9606-972FD10D52F5}" type="pres">
      <dgm:prSet presAssocID="{941B292F-99A2-4081-B71E-48F6AD38DC17}" presName="vert1" presStyleCnt="0"/>
      <dgm:spPr/>
    </dgm:pt>
    <dgm:pt modelId="{0C76BBDD-4103-EF4A-9608-B313FAF6E0F4}" type="pres">
      <dgm:prSet presAssocID="{D12C4CB7-42C4-45BD-A4A3-0188F9D76C1D}" presName="thickLine" presStyleLbl="alignNode1" presStyleIdx="4" presStyleCnt="7"/>
      <dgm:spPr/>
    </dgm:pt>
    <dgm:pt modelId="{0C5B5E84-8450-4C41-BF50-A39B1C724330}" type="pres">
      <dgm:prSet presAssocID="{D12C4CB7-42C4-45BD-A4A3-0188F9D76C1D}" presName="horz1" presStyleCnt="0"/>
      <dgm:spPr/>
    </dgm:pt>
    <dgm:pt modelId="{73592276-2B57-6145-A2EE-6CBE623E4635}" type="pres">
      <dgm:prSet presAssocID="{D12C4CB7-42C4-45BD-A4A3-0188F9D76C1D}" presName="tx1" presStyleLbl="revTx" presStyleIdx="4" presStyleCnt="7"/>
      <dgm:spPr/>
    </dgm:pt>
    <dgm:pt modelId="{9559DE19-794E-0A4A-ABF5-561D18D4C80A}" type="pres">
      <dgm:prSet presAssocID="{D12C4CB7-42C4-45BD-A4A3-0188F9D76C1D}" presName="vert1" presStyleCnt="0"/>
      <dgm:spPr/>
    </dgm:pt>
    <dgm:pt modelId="{D7937F90-90D4-9F4A-B3A7-DB75A85660A7}" type="pres">
      <dgm:prSet presAssocID="{D44E6E49-980D-436D-BD0B-471136D9DBDB}" presName="thickLine" presStyleLbl="alignNode1" presStyleIdx="5" presStyleCnt="7"/>
      <dgm:spPr/>
    </dgm:pt>
    <dgm:pt modelId="{1349C80C-B7BE-D749-8161-906246AEC09B}" type="pres">
      <dgm:prSet presAssocID="{D44E6E49-980D-436D-BD0B-471136D9DBDB}" presName="horz1" presStyleCnt="0"/>
      <dgm:spPr/>
    </dgm:pt>
    <dgm:pt modelId="{5B9B22AA-01F5-314C-91DF-82C029341032}" type="pres">
      <dgm:prSet presAssocID="{D44E6E49-980D-436D-BD0B-471136D9DBDB}" presName="tx1" presStyleLbl="revTx" presStyleIdx="5" presStyleCnt="7"/>
      <dgm:spPr/>
    </dgm:pt>
    <dgm:pt modelId="{FFD3F36C-2B7A-E443-BB0A-32CAA0672829}" type="pres">
      <dgm:prSet presAssocID="{D44E6E49-980D-436D-BD0B-471136D9DBDB}" presName="vert1" presStyleCnt="0"/>
      <dgm:spPr/>
    </dgm:pt>
    <dgm:pt modelId="{152406A4-D729-2C44-9E91-B003ACD5E521}" type="pres">
      <dgm:prSet presAssocID="{4AABB3F9-98BB-4040-84BC-85B115E912EC}" presName="thickLine" presStyleLbl="alignNode1" presStyleIdx="6" presStyleCnt="7"/>
      <dgm:spPr/>
    </dgm:pt>
    <dgm:pt modelId="{6D3E9620-2498-804C-850C-E4E6C85D249C}" type="pres">
      <dgm:prSet presAssocID="{4AABB3F9-98BB-4040-84BC-85B115E912EC}" presName="horz1" presStyleCnt="0"/>
      <dgm:spPr/>
    </dgm:pt>
    <dgm:pt modelId="{3FBD44CD-F521-BC49-AB4B-DDBB84EA0EC8}" type="pres">
      <dgm:prSet presAssocID="{4AABB3F9-98BB-4040-84BC-85B115E912EC}" presName="tx1" presStyleLbl="revTx" presStyleIdx="6" presStyleCnt="7"/>
      <dgm:spPr/>
    </dgm:pt>
    <dgm:pt modelId="{C91595A7-6CDF-264F-A1D2-986A5ABEC0F4}" type="pres">
      <dgm:prSet presAssocID="{4AABB3F9-98BB-4040-84BC-85B115E912EC}" presName="vert1" presStyleCnt="0"/>
      <dgm:spPr/>
    </dgm:pt>
  </dgm:ptLst>
  <dgm:cxnLst>
    <dgm:cxn modelId="{565B8F10-ED4F-4D3C-A235-0438FC25D496}" srcId="{EF4D8536-3084-4BBB-912B-46CA9C1A9B7D}" destId="{941B292F-99A2-4081-B71E-48F6AD38DC17}" srcOrd="3" destOrd="0" parTransId="{6E466C18-8D3C-4782-8F80-5795DD5C725B}" sibTransId="{F63AEE37-8E93-4FFF-AB43-96380F4AAF3C}"/>
    <dgm:cxn modelId="{C05D9512-49A2-4207-BE15-8C14B4B0AF63}" srcId="{EF4D8536-3084-4BBB-912B-46CA9C1A9B7D}" destId="{B457DBDA-BB82-4CCD-AC7D-53D1F57EACE1}" srcOrd="2" destOrd="0" parTransId="{DFDC4561-30BD-45C2-8915-63D3AE3C9BC5}" sibTransId="{45638C86-4D4D-4840-826D-3BEBA46075DE}"/>
    <dgm:cxn modelId="{457E2A1E-6D92-4072-8C3E-65EA8DB3A40A}" srcId="{EF4D8536-3084-4BBB-912B-46CA9C1A9B7D}" destId="{D44E6E49-980D-436D-BD0B-471136D9DBDB}" srcOrd="5" destOrd="0" parTransId="{A70ABFBF-82CB-4F19-AA5C-2CF9A6CFBD5D}" sibTransId="{6E5F3BC0-E5AF-45C8-BCF6-7A620E0BDEFB}"/>
    <dgm:cxn modelId="{1F10592B-3D74-6D46-94C5-AF94F4F874AD}" type="presOf" srcId="{84280C06-00C9-478D-BD0A-CE7931B09CE4}" destId="{C3EA9BE3-3B6D-B541-ABEC-11B2A9A485AF}" srcOrd="0" destOrd="0" presId="urn:microsoft.com/office/officeart/2008/layout/LinedList"/>
    <dgm:cxn modelId="{558E7534-3739-4D4F-8350-FE16DBD9D718}" type="presOf" srcId="{EF4D8536-3084-4BBB-912B-46CA9C1A9B7D}" destId="{E8AEEC9C-A6A4-E44A-BFBE-FB6B227FD2EF}" srcOrd="0" destOrd="0" presId="urn:microsoft.com/office/officeart/2008/layout/LinedList"/>
    <dgm:cxn modelId="{2D5AA74D-021E-45B4-9CC1-23D93EAB6BB9}" srcId="{EF4D8536-3084-4BBB-912B-46CA9C1A9B7D}" destId="{4AABB3F9-98BB-4040-84BC-85B115E912EC}" srcOrd="6" destOrd="0" parTransId="{A28EDD76-7B60-458A-B747-CC1E83FFDEAF}" sibTransId="{01F763FD-3DA2-4A4D-A474-3971F2F95AEB}"/>
    <dgm:cxn modelId="{3F4AD754-D435-7441-B0A2-DDBB775D4B9B}" type="presOf" srcId="{D44E6E49-980D-436D-BD0B-471136D9DBDB}" destId="{5B9B22AA-01F5-314C-91DF-82C029341032}" srcOrd="0" destOrd="0" presId="urn:microsoft.com/office/officeart/2008/layout/LinedList"/>
    <dgm:cxn modelId="{44C68156-838B-044A-AEB6-78CCBD112999}" type="presOf" srcId="{36D9E035-EE8E-442A-8374-41FD11325358}" destId="{3739E86B-50BF-314A-9E66-BBFB0452901B}" srcOrd="0" destOrd="0" presId="urn:microsoft.com/office/officeart/2008/layout/LinedList"/>
    <dgm:cxn modelId="{70DA346A-82F4-144E-88E4-BEEEC024C1C4}" type="presOf" srcId="{B457DBDA-BB82-4CCD-AC7D-53D1F57EACE1}" destId="{9F09E567-8ABD-8A44-83DB-74781EE2545E}" srcOrd="0" destOrd="0" presId="urn:microsoft.com/office/officeart/2008/layout/LinedList"/>
    <dgm:cxn modelId="{3A4BCE75-B4A5-4802-8E76-FA50CA240BAA}" srcId="{EF4D8536-3084-4BBB-912B-46CA9C1A9B7D}" destId="{36D9E035-EE8E-442A-8374-41FD11325358}" srcOrd="0" destOrd="0" parTransId="{BAD0DFA0-0A80-4FE8-B143-861DFBCC53ED}" sibTransId="{BEC04191-A477-49CF-8E54-60C66B594012}"/>
    <dgm:cxn modelId="{77B087A9-44AD-EE44-B9BC-72E3B987C243}" type="presOf" srcId="{D12C4CB7-42C4-45BD-A4A3-0188F9D76C1D}" destId="{73592276-2B57-6145-A2EE-6CBE623E4635}" srcOrd="0" destOrd="0" presId="urn:microsoft.com/office/officeart/2008/layout/LinedList"/>
    <dgm:cxn modelId="{4C1C54C1-26AC-4368-B43B-F8BCCB2F0DD6}" srcId="{EF4D8536-3084-4BBB-912B-46CA9C1A9B7D}" destId="{84280C06-00C9-478D-BD0A-CE7931B09CE4}" srcOrd="1" destOrd="0" parTransId="{173AB77C-5279-40B6-839C-AA2AF7A859E0}" sibTransId="{B8C447D8-4CAD-4DBD-8EE1-C94D30B219A1}"/>
    <dgm:cxn modelId="{DE1DCCC2-D0BE-4721-9AB6-BF2AE7090CDF}" srcId="{EF4D8536-3084-4BBB-912B-46CA9C1A9B7D}" destId="{D12C4CB7-42C4-45BD-A4A3-0188F9D76C1D}" srcOrd="4" destOrd="0" parTransId="{6CC31CE7-7C1D-436C-BA58-2F1E9AE49C38}" sibTransId="{77624D03-D862-4AD7-8879-CEBCDD458256}"/>
    <dgm:cxn modelId="{CB10FEDD-4049-4240-B8A9-870545A050FC}" type="presOf" srcId="{941B292F-99A2-4081-B71E-48F6AD38DC17}" destId="{3B1463FF-B62A-EE42-AEDA-D116F9C560B3}" srcOrd="0" destOrd="0" presId="urn:microsoft.com/office/officeart/2008/layout/LinedList"/>
    <dgm:cxn modelId="{D07159E6-C674-6843-8421-0DD6A4A1EF82}" type="presOf" srcId="{4AABB3F9-98BB-4040-84BC-85B115E912EC}" destId="{3FBD44CD-F521-BC49-AB4B-DDBB84EA0EC8}" srcOrd="0" destOrd="0" presId="urn:microsoft.com/office/officeart/2008/layout/LinedList"/>
    <dgm:cxn modelId="{4FB7BC68-05E8-6643-818A-8ED033BE31F9}" type="presParOf" srcId="{E8AEEC9C-A6A4-E44A-BFBE-FB6B227FD2EF}" destId="{AC0019EC-9481-DA41-97EA-57DB69A24520}" srcOrd="0" destOrd="0" presId="urn:microsoft.com/office/officeart/2008/layout/LinedList"/>
    <dgm:cxn modelId="{FECB8935-9431-6E47-8BF5-199D5DCB0C42}" type="presParOf" srcId="{E8AEEC9C-A6A4-E44A-BFBE-FB6B227FD2EF}" destId="{BB035763-5670-C64C-A364-BB29933BDB64}" srcOrd="1" destOrd="0" presId="urn:microsoft.com/office/officeart/2008/layout/LinedList"/>
    <dgm:cxn modelId="{FB0DC490-C315-F04F-B7BD-DA9A600214C9}" type="presParOf" srcId="{BB035763-5670-C64C-A364-BB29933BDB64}" destId="{3739E86B-50BF-314A-9E66-BBFB0452901B}" srcOrd="0" destOrd="0" presId="urn:microsoft.com/office/officeart/2008/layout/LinedList"/>
    <dgm:cxn modelId="{B5138E85-A28F-FD41-836E-4946A82D5C0C}" type="presParOf" srcId="{BB035763-5670-C64C-A364-BB29933BDB64}" destId="{5F4747FB-5F04-DB49-8C17-58B7E8C4625E}" srcOrd="1" destOrd="0" presId="urn:microsoft.com/office/officeart/2008/layout/LinedList"/>
    <dgm:cxn modelId="{802B80D3-3329-7641-B607-664FCD871B76}" type="presParOf" srcId="{E8AEEC9C-A6A4-E44A-BFBE-FB6B227FD2EF}" destId="{27684C3E-A6E1-6345-B98F-B0F9B61CDC26}" srcOrd="2" destOrd="0" presId="urn:microsoft.com/office/officeart/2008/layout/LinedList"/>
    <dgm:cxn modelId="{5072BAF7-22F5-B848-9A96-992313FB8C81}" type="presParOf" srcId="{E8AEEC9C-A6A4-E44A-BFBE-FB6B227FD2EF}" destId="{C4733C70-7B6E-1546-97A2-F27FC1E9DBF3}" srcOrd="3" destOrd="0" presId="urn:microsoft.com/office/officeart/2008/layout/LinedList"/>
    <dgm:cxn modelId="{F64F6F89-DD4A-9846-B05E-38BD9B3B9D83}" type="presParOf" srcId="{C4733C70-7B6E-1546-97A2-F27FC1E9DBF3}" destId="{C3EA9BE3-3B6D-B541-ABEC-11B2A9A485AF}" srcOrd="0" destOrd="0" presId="urn:microsoft.com/office/officeart/2008/layout/LinedList"/>
    <dgm:cxn modelId="{598A41D6-C666-B443-A868-EE7784A671CE}" type="presParOf" srcId="{C4733C70-7B6E-1546-97A2-F27FC1E9DBF3}" destId="{7AD94518-0626-AC40-BB4E-9DF60D3D95F9}" srcOrd="1" destOrd="0" presId="urn:microsoft.com/office/officeart/2008/layout/LinedList"/>
    <dgm:cxn modelId="{34070CDB-06B7-8743-A4CA-A5738A9B9704}" type="presParOf" srcId="{E8AEEC9C-A6A4-E44A-BFBE-FB6B227FD2EF}" destId="{D9C32982-9D7D-2247-B8EF-B7C3B3B3FAB2}" srcOrd="4" destOrd="0" presId="urn:microsoft.com/office/officeart/2008/layout/LinedList"/>
    <dgm:cxn modelId="{F070F753-7FC8-034A-B5F1-79237D0E8227}" type="presParOf" srcId="{E8AEEC9C-A6A4-E44A-BFBE-FB6B227FD2EF}" destId="{F59312F8-4C71-D54B-B058-D32A5BA2D3C3}" srcOrd="5" destOrd="0" presId="urn:microsoft.com/office/officeart/2008/layout/LinedList"/>
    <dgm:cxn modelId="{FC1C06AC-8EFD-754D-9A16-86C3BCC46EDA}" type="presParOf" srcId="{F59312F8-4C71-D54B-B058-D32A5BA2D3C3}" destId="{9F09E567-8ABD-8A44-83DB-74781EE2545E}" srcOrd="0" destOrd="0" presId="urn:microsoft.com/office/officeart/2008/layout/LinedList"/>
    <dgm:cxn modelId="{456A1E39-F467-4145-A45F-81F53C23FB79}" type="presParOf" srcId="{F59312F8-4C71-D54B-B058-D32A5BA2D3C3}" destId="{EFBE4D31-2BCF-8E44-8D27-0C3721702C2D}" srcOrd="1" destOrd="0" presId="urn:microsoft.com/office/officeart/2008/layout/LinedList"/>
    <dgm:cxn modelId="{70F5A367-F239-C146-B047-035B32E1F884}" type="presParOf" srcId="{E8AEEC9C-A6A4-E44A-BFBE-FB6B227FD2EF}" destId="{892ED92C-8E46-7840-A0B7-2C6A8CCC45B0}" srcOrd="6" destOrd="0" presId="urn:microsoft.com/office/officeart/2008/layout/LinedList"/>
    <dgm:cxn modelId="{03BCD3D3-2629-B948-B524-2F6E8A321080}" type="presParOf" srcId="{E8AEEC9C-A6A4-E44A-BFBE-FB6B227FD2EF}" destId="{37E795BA-AC93-9943-AA86-704BA6F86826}" srcOrd="7" destOrd="0" presId="urn:microsoft.com/office/officeart/2008/layout/LinedList"/>
    <dgm:cxn modelId="{B9EC84B9-86B1-0B43-A1EC-ACCE03478C0A}" type="presParOf" srcId="{37E795BA-AC93-9943-AA86-704BA6F86826}" destId="{3B1463FF-B62A-EE42-AEDA-D116F9C560B3}" srcOrd="0" destOrd="0" presId="urn:microsoft.com/office/officeart/2008/layout/LinedList"/>
    <dgm:cxn modelId="{D4CB2538-AE71-C041-9C07-9E8E5257FB25}" type="presParOf" srcId="{37E795BA-AC93-9943-AA86-704BA6F86826}" destId="{50F38B2E-4132-074C-9606-972FD10D52F5}" srcOrd="1" destOrd="0" presId="urn:microsoft.com/office/officeart/2008/layout/LinedList"/>
    <dgm:cxn modelId="{9662DB4F-CD18-B54E-A215-DA8EF3BD9F9C}" type="presParOf" srcId="{E8AEEC9C-A6A4-E44A-BFBE-FB6B227FD2EF}" destId="{0C76BBDD-4103-EF4A-9608-B313FAF6E0F4}" srcOrd="8" destOrd="0" presId="urn:microsoft.com/office/officeart/2008/layout/LinedList"/>
    <dgm:cxn modelId="{82E1E9A2-D23D-3E48-8B1B-B9636FF2AC6A}" type="presParOf" srcId="{E8AEEC9C-A6A4-E44A-BFBE-FB6B227FD2EF}" destId="{0C5B5E84-8450-4C41-BF50-A39B1C724330}" srcOrd="9" destOrd="0" presId="urn:microsoft.com/office/officeart/2008/layout/LinedList"/>
    <dgm:cxn modelId="{5D217B4E-3349-E543-BC91-BD7E605C36A2}" type="presParOf" srcId="{0C5B5E84-8450-4C41-BF50-A39B1C724330}" destId="{73592276-2B57-6145-A2EE-6CBE623E4635}" srcOrd="0" destOrd="0" presId="urn:microsoft.com/office/officeart/2008/layout/LinedList"/>
    <dgm:cxn modelId="{2D4C8E7F-5D5D-4B4A-8889-EA04919C2B7C}" type="presParOf" srcId="{0C5B5E84-8450-4C41-BF50-A39B1C724330}" destId="{9559DE19-794E-0A4A-ABF5-561D18D4C80A}" srcOrd="1" destOrd="0" presId="urn:microsoft.com/office/officeart/2008/layout/LinedList"/>
    <dgm:cxn modelId="{E591EBB7-DDD9-3C4B-9FE9-5D0F9043F213}" type="presParOf" srcId="{E8AEEC9C-A6A4-E44A-BFBE-FB6B227FD2EF}" destId="{D7937F90-90D4-9F4A-B3A7-DB75A85660A7}" srcOrd="10" destOrd="0" presId="urn:microsoft.com/office/officeart/2008/layout/LinedList"/>
    <dgm:cxn modelId="{853CC5A2-74D4-9C4F-9AB9-C7CC1438B2B4}" type="presParOf" srcId="{E8AEEC9C-A6A4-E44A-BFBE-FB6B227FD2EF}" destId="{1349C80C-B7BE-D749-8161-906246AEC09B}" srcOrd="11" destOrd="0" presId="urn:microsoft.com/office/officeart/2008/layout/LinedList"/>
    <dgm:cxn modelId="{800C8E59-BC0C-134D-BA8C-BD44806DF560}" type="presParOf" srcId="{1349C80C-B7BE-D749-8161-906246AEC09B}" destId="{5B9B22AA-01F5-314C-91DF-82C029341032}" srcOrd="0" destOrd="0" presId="urn:microsoft.com/office/officeart/2008/layout/LinedList"/>
    <dgm:cxn modelId="{75567547-6D0E-B841-AD19-0370B14F8297}" type="presParOf" srcId="{1349C80C-B7BE-D749-8161-906246AEC09B}" destId="{FFD3F36C-2B7A-E443-BB0A-32CAA0672829}" srcOrd="1" destOrd="0" presId="urn:microsoft.com/office/officeart/2008/layout/LinedList"/>
    <dgm:cxn modelId="{007BD879-75C0-1A45-AE8E-82A4A212C651}" type="presParOf" srcId="{E8AEEC9C-A6A4-E44A-BFBE-FB6B227FD2EF}" destId="{152406A4-D729-2C44-9E91-B003ACD5E521}" srcOrd="12" destOrd="0" presId="urn:microsoft.com/office/officeart/2008/layout/LinedList"/>
    <dgm:cxn modelId="{51795F9D-ED03-8548-940A-83C0F581BFD3}" type="presParOf" srcId="{E8AEEC9C-A6A4-E44A-BFBE-FB6B227FD2EF}" destId="{6D3E9620-2498-804C-850C-E4E6C85D249C}" srcOrd="13" destOrd="0" presId="urn:microsoft.com/office/officeart/2008/layout/LinedList"/>
    <dgm:cxn modelId="{B293B236-DB3D-0848-BA87-E693B21C57DB}" type="presParOf" srcId="{6D3E9620-2498-804C-850C-E4E6C85D249C}" destId="{3FBD44CD-F521-BC49-AB4B-DDBB84EA0EC8}" srcOrd="0" destOrd="0" presId="urn:microsoft.com/office/officeart/2008/layout/LinedList"/>
    <dgm:cxn modelId="{26ABC7F8-75A6-1744-B747-49DA88B60A37}" type="presParOf" srcId="{6D3E9620-2498-804C-850C-E4E6C85D249C}" destId="{C91595A7-6CDF-264F-A1D2-986A5ABEC0F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FB492-064B-E748-B9E8-FCAC15B91660}">
      <dsp:nvSpPr>
        <dsp:cNvPr id="0" name=""/>
        <dsp:cNvSpPr/>
      </dsp:nvSpPr>
      <dsp:spPr>
        <a:xfrm>
          <a:off x="9242" y="1070709"/>
          <a:ext cx="5524797" cy="2209919"/>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019" tIns="50673" rIns="50673" bIns="50673" numCol="1" spcCol="1270" anchor="ctr" anchorCtr="0">
          <a:noAutofit/>
        </a:bodyPr>
        <a:lstStyle/>
        <a:p>
          <a:pPr marL="0" lvl="0" indent="0" algn="ctr" defTabSz="1689100">
            <a:lnSpc>
              <a:spcPct val="90000"/>
            </a:lnSpc>
            <a:spcBef>
              <a:spcPct val="0"/>
            </a:spcBef>
            <a:spcAft>
              <a:spcPct val="35000"/>
            </a:spcAft>
            <a:buNone/>
          </a:pPr>
          <a:r>
            <a:rPr lang="en-GB" sz="3800" b="0" i="0" kern="1200" dirty="0">
              <a:latin typeface="Times New Roman" panose="02020603050405020304" pitchFamily="18" charset="0"/>
              <a:cs typeface="Times New Roman" panose="02020603050405020304" pitchFamily="18" charset="0"/>
            </a:rPr>
            <a:t>CORRUPTION</a:t>
          </a:r>
          <a:endParaRPr lang="en-US" sz="3800" b="0" i="0" kern="1200" dirty="0">
            <a:latin typeface="Times New Roman" panose="02020603050405020304" pitchFamily="18" charset="0"/>
            <a:cs typeface="Times New Roman" panose="02020603050405020304" pitchFamily="18" charset="0"/>
          </a:endParaRPr>
        </a:p>
      </dsp:txBody>
      <dsp:txXfrm>
        <a:off x="1114202" y="1070709"/>
        <a:ext cx="3314878" cy="2209919"/>
      </dsp:txXfrm>
    </dsp:sp>
    <dsp:sp modelId="{1E14EA1F-5A65-CF4A-9751-F2285B249AE3}">
      <dsp:nvSpPr>
        <dsp:cNvPr id="0" name=""/>
        <dsp:cNvSpPr/>
      </dsp:nvSpPr>
      <dsp:spPr>
        <a:xfrm>
          <a:off x="4981560" y="1070709"/>
          <a:ext cx="5524797" cy="2209919"/>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019" tIns="50673" rIns="50673" bIns="50673" numCol="1" spcCol="1270" anchor="ctr" anchorCtr="0">
          <a:noAutofit/>
        </a:bodyPr>
        <a:lstStyle/>
        <a:p>
          <a:pPr marL="0" lvl="0" indent="0" algn="ctr" defTabSz="1689100">
            <a:lnSpc>
              <a:spcPct val="90000"/>
            </a:lnSpc>
            <a:spcBef>
              <a:spcPct val="0"/>
            </a:spcBef>
            <a:spcAft>
              <a:spcPct val="35000"/>
            </a:spcAft>
            <a:buNone/>
          </a:pPr>
          <a:r>
            <a:rPr lang="en-GB" sz="3800" b="0" i="0" kern="1200" dirty="0">
              <a:latin typeface="Times New Roman" panose="02020603050405020304" pitchFamily="18" charset="0"/>
              <a:cs typeface="Times New Roman" panose="02020603050405020304" pitchFamily="18" charset="0"/>
            </a:rPr>
            <a:t>ABUSE OF POLICE POWER</a:t>
          </a:r>
          <a:endParaRPr lang="en-US" sz="3800" b="0" i="0" kern="1200" dirty="0">
            <a:latin typeface="Times New Roman" panose="02020603050405020304" pitchFamily="18" charset="0"/>
            <a:cs typeface="Times New Roman" panose="02020603050405020304" pitchFamily="18" charset="0"/>
          </a:endParaRPr>
        </a:p>
      </dsp:txBody>
      <dsp:txXfrm>
        <a:off x="6086520" y="1070709"/>
        <a:ext cx="3314878" cy="22099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019EC-9481-DA41-97EA-57DB69A24520}">
      <dsp:nvSpPr>
        <dsp:cNvPr id="0" name=""/>
        <dsp:cNvSpPr/>
      </dsp:nvSpPr>
      <dsp:spPr>
        <a:xfrm>
          <a:off x="0" y="653"/>
          <a:ext cx="878497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39E86B-50BF-314A-9E66-BBFB0452901B}">
      <dsp:nvSpPr>
        <dsp:cNvPr id="0" name=""/>
        <dsp:cNvSpPr/>
      </dsp:nvSpPr>
      <dsp:spPr>
        <a:xfrm>
          <a:off x="0" y="653"/>
          <a:ext cx="8784976" cy="764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a:t>As regards the operation of the police in the Republic of North Macedonia, the prevailing viewpoint in the evaluation of all measured aspects need improvement. </a:t>
          </a:r>
          <a:endParaRPr lang="en-US" sz="1800" kern="1200"/>
        </a:p>
      </dsp:txBody>
      <dsp:txXfrm>
        <a:off x="0" y="653"/>
        <a:ext cx="8784976" cy="764857"/>
      </dsp:txXfrm>
    </dsp:sp>
    <dsp:sp modelId="{27684C3E-A6E1-6345-B98F-B0F9B61CDC26}">
      <dsp:nvSpPr>
        <dsp:cNvPr id="0" name=""/>
        <dsp:cNvSpPr/>
      </dsp:nvSpPr>
      <dsp:spPr>
        <a:xfrm>
          <a:off x="0" y="765511"/>
          <a:ext cx="878497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EA9BE3-3B6D-B541-ABEC-11B2A9A485AF}">
      <dsp:nvSpPr>
        <dsp:cNvPr id="0" name=""/>
        <dsp:cNvSpPr/>
      </dsp:nvSpPr>
      <dsp:spPr>
        <a:xfrm>
          <a:off x="0" y="765511"/>
          <a:ext cx="8784976" cy="764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i="1" kern="1200"/>
            <a:t>30% 	are of the opinion that the police are professional in their 	operation; </a:t>
          </a:r>
          <a:endParaRPr lang="en-US" sz="1800" kern="1200"/>
        </a:p>
      </dsp:txBody>
      <dsp:txXfrm>
        <a:off x="0" y="765511"/>
        <a:ext cx="8784976" cy="764857"/>
      </dsp:txXfrm>
    </dsp:sp>
    <dsp:sp modelId="{D9C32982-9D7D-2247-B8EF-B7C3B3B3FAB2}">
      <dsp:nvSpPr>
        <dsp:cNvPr id="0" name=""/>
        <dsp:cNvSpPr/>
      </dsp:nvSpPr>
      <dsp:spPr>
        <a:xfrm>
          <a:off x="0" y="1530369"/>
          <a:ext cx="878497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09E567-8ABD-8A44-83DB-74781EE2545E}">
      <dsp:nvSpPr>
        <dsp:cNvPr id="0" name=""/>
        <dsp:cNvSpPr/>
      </dsp:nvSpPr>
      <dsp:spPr>
        <a:xfrm>
          <a:off x="0" y="1530369"/>
          <a:ext cx="8784976" cy="764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i="1" kern="1200"/>
            <a:t>26%	 are of the opinion that they are efficient; </a:t>
          </a:r>
          <a:endParaRPr lang="en-US" sz="1800" kern="1200"/>
        </a:p>
      </dsp:txBody>
      <dsp:txXfrm>
        <a:off x="0" y="1530369"/>
        <a:ext cx="8784976" cy="764857"/>
      </dsp:txXfrm>
    </dsp:sp>
    <dsp:sp modelId="{892ED92C-8E46-7840-A0B7-2C6A8CCC45B0}">
      <dsp:nvSpPr>
        <dsp:cNvPr id="0" name=""/>
        <dsp:cNvSpPr/>
      </dsp:nvSpPr>
      <dsp:spPr>
        <a:xfrm>
          <a:off x="0" y="2295227"/>
          <a:ext cx="878497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1463FF-B62A-EE42-AEDA-D116F9C560B3}">
      <dsp:nvSpPr>
        <dsp:cNvPr id="0" name=""/>
        <dsp:cNvSpPr/>
      </dsp:nvSpPr>
      <dsp:spPr>
        <a:xfrm>
          <a:off x="0" y="2295227"/>
          <a:ext cx="8784976" cy="764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i="1" kern="1200"/>
            <a:t>22% 	that they are transparent; </a:t>
          </a:r>
          <a:endParaRPr lang="en-US" sz="1800" kern="1200"/>
        </a:p>
      </dsp:txBody>
      <dsp:txXfrm>
        <a:off x="0" y="2295227"/>
        <a:ext cx="8784976" cy="764857"/>
      </dsp:txXfrm>
    </dsp:sp>
    <dsp:sp modelId="{0C76BBDD-4103-EF4A-9608-B313FAF6E0F4}">
      <dsp:nvSpPr>
        <dsp:cNvPr id="0" name=""/>
        <dsp:cNvSpPr/>
      </dsp:nvSpPr>
      <dsp:spPr>
        <a:xfrm>
          <a:off x="0" y="3060084"/>
          <a:ext cx="878497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592276-2B57-6145-A2EE-6CBE623E4635}">
      <dsp:nvSpPr>
        <dsp:cNvPr id="0" name=""/>
        <dsp:cNvSpPr/>
      </dsp:nvSpPr>
      <dsp:spPr>
        <a:xfrm>
          <a:off x="0" y="3060084"/>
          <a:ext cx="8784976" cy="764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i="1" kern="1200"/>
            <a:t>20% 	that they are accountable; </a:t>
          </a:r>
          <a:endParaRPr lang="en-US" sz="1800" kern="1200"/>
        </a:p>
      </dsp:txBody>
      <dsp:txXfrm>
        <a:off x="0" y="3060084"/>
        <a:ext cx="8784976" cy="764857"/>
      </dsp:txXfrm>
    </dsp:sp>
    <dsp:sp modelId="{D7937F90-90D4-9F4A-B3A7-DB75A85660A7}">
      <dsp:nvSpPr>
        <dsp:cNvPr id="0" name=""/>
        <dsp:cNvSpPr/>
      </dsp:nvSpPr>
      <dsp:spPr>
        <a:xfrm>
          <a:off x="0" y="3824942"/>
          <a:ext cx="878497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9B22AA-01F5-314C-91DF-82C029341032}">
      <dsp:nvSpPr>
        <dsp:cNvPr id="0" name=""/>
        <dsp:cNvSpPr/>
      </dsp:nvSpPr>
      <dsp:spPr>
        <a:xfrm>
          <a:off x="0" y="3824942"/>
          <a:ext cx="8784976" cy="764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i="1" kern="1200"/>
            <a:t>16% 	that they consider citizens’ opinions and requirements in the 	decision-making processes pertaining to their operation </a:t>
          </a:r>
          <a:endParaRPr lang="en-US" sz="1800" kern="1200"/>
        </a:p>
      </dsp:txBody>
      <dsp:txXfrm>
        <a:off x="0" y="3824942"/>
        <a:ext cx="8784976" cy="764857"/>
      </dsp:txXfrm>
    </dsp:sp>
    <dsp:sp modelId="{152406A4-D729-2C44-9E91-B003ACD5E521}">
      <dsp:nvSpPr>
        <dsp:cNvPr id="0" name=""/>
        <dsp:cNvSpPr/>
      </dsp:nvSpPr>
      <dsp:spPr>
        <a:xfrm>
          <a:off x="0" y="4589800"/>
          <a:ext cx="878497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BD44CD-F521-BC49-AB4B-DDBB84EA0EC8}">
      <dsp:nvSpPr>
        <dsp:cNvPr id="0" name=""/>
        <dsp:cNvSpPr/>
      </dsp:nvSpPr>
      <dsp:spPr>
        <a:xfrm>
          <a:off x="0" y="4589800"/>
          <a:ext cx="8784976" cy="764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i="1" kern="1200"/>
            <a:t>13 %  	police are independent from any political, governmental or 	business-related interests. </a:t>
          </a:r>
          <a:endParaRPr lang="en-US" sz="1800" kern="1200"/>
        </a:p>
      </dsp:txBody>
      <dsp:txXfrm>
        <a:off x="0" y="4589800"/>
        <a:ext cx="8784976" cy="76485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183" cy="502596"/>
          </a:xfrm>
          <a:prstGeom prst="rect">
            <a:avLst/>
          </a:prstGeom>
        </p:spPr>
        <p:txBody>
          <a:bodyPr vert="horz" lIns="96588" tIns="48294" rIns="96588" bIns="48294" rtlCol="0"/>
          <a:lstStyle>
            <a:lvl1pPr algn="l">
              <a:defRPr sz="1300"/>
            </a:lvl1pPr>
          </a:lstStyle>
          <a:p>
            <a:endParaRPr lang="en-GB"/>
          </a:p>
        </p:txBody>
      </p:sp>
      <p:sp>
        <p:nvSpPr>
          <p:cNvPr id="3" name="Date Placeholder 2"/>
          <p:cNvSpPr>
            <a:spLocks noGrp="1"/>
          </p:cNvSpPr>
          <p:nvPr>
            <p:ph type="dt" idx="1"/>
          </p:nvPr>
        </p:nvSpPr>
        <p:spPr>
          <a:xfrm>
            <a:off x="3900799" y="0"/>
            <a:ext cx="2984183" cy="502596"/>
          </a:xfrm>
          <a:prstGeom prst="rect">
            <a:avLst/>
          </a:prstGeom>
        </p:spPr>
        <p:txBody>
          <a:bodyPr vert="horz" lIns="96588" tIns="48294" rIns="96588" bIns="48294" rtlCol="0"/>
          <a:lstStyle>
            <a:lvl1pPr algn="r">
              <a:defRPr sz="1300"/>
            </a:lvl1pPr>
          </a:lstStyle>
          <a:p>
            <a:fld id="{CF07ED9C-F5C1-4043-9734-0A6E8842BA98}" type="datetimeFigureOut">
              <a:rPr lang="en-GB" smtClean="0"/>
              <a:t>07/07/2024</a:t>
            </a:fld>
            <a:endParaRPr lang="en-GB"/>
          </a:p>
        </p:txBody>
      </p:sp>
      <p:sp>
        <p:nvSpPr>
          <p:cNvPr id="4" name="Slide Image Placeholder 3"/>
          <p:cNvSpPr>
            <a:spLocks noGrp="1" noRot="1" noChangeAspect="1"/>
          </p:cNvSpPr>
          <p:nvPr>
            <p:ph type="sldImg" idx="2"/>
          </p:nvPr>
        </p:nvSpPr>
        <p:spPr>
          <a:xfrm>
            <a:off x="439738" y="1252538"/>
            <a:ext cx="6007100" cy="3379787"/>
          </a:xfrm>
          <a:prstGeom prst="rect">
            <a:avLst/>
          </a:prstGeom>
          <a:noFill/>
          <a:ln w="12700">
            <a:solidFill>
              <a:prstClr val="black"/>
            </a:solidFill>
          </a:ln>
        </p:spPr>
        <p:txBody>
          <a:bodyPr vert="horz" lIns="96588" tIns="48294" rIns="96588" bIns="48294" rtlCol="0" anchor="ctr"/>
          <a:lstStyle/>
          <a:p>
            <a:endParaRPr lang="en-GB"/>
          </a:p>
        </p:txBody>
      </p:sp>
      <p:sp>
        <p:nvSpPr>
          <p:cNvPr id="5" name="Notes Placeholder 4"/>
          <p:cNvSpPr>
            <a:spLocks noGrp="1"/>
          </p:cNvSpPr>
          <p:nvPr>
            <p:ph type="body" sz="quarter" idx="3"/>
          </p:nvPr>
        </p:nvSpPr>
        <p:spPr>
          <a:xfrm>
            <a:off x="688658" y="4820741"/>
            <a:ext cx="5509260" cy="3944243"/>
          </a:xfrm>
          <a:prstGeom prst="rect">
            <a:avLst/>
          </a:prstGeom>
        </p:spPr>
        <p:txBody>
          <a:bodyPr vert="horz" lIns="96588" tIns="48294" rIns="96588" bIns="4829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4531"/>
            <a:ext cx="2984183" cy="502595"/>
          </a:xfrm>
          <a:prstGeom prst="rect">
            <a:avLst/>
          </a:prstGeom>
        </p:spPr>
        <p:txBody>
          <a:bodyPr vert="horz" lIns="96588" tIns="48294" rIns="96588" bIns="48294" rtlCol="0" anchor="b"/>
          <a:lstStyle>
            <a:lvl1pPr algn="l">
              <a:defRPr sz="1300"/>
            </a:lvl1pPr>
          </a:lstStyle>
          <a:p>
            <a:endParaRPr lang="en-GB"/>
          </a:p>
        </p:txBody>
      </p:sp>
      <p:sp>
        <p:nvSpPr>
          <p:cNvPr id="7" name="Slide Number Placeholder 6"/>
          <p:cNvSpPr>
            <a:spLocks noGrp="1"/>
          </p:cNvSpPr>
          <p:nvPr>
            <p:ph type="sldNum" sz="quarter" idx="5"/>
          </p:nvPr>
        </p:nvSpPr>
        <p:spPr>
          <a:xfrm>
            <a:off x="3900799" y="9514531"/>
            <a:ext cx="2984183" cy="502595"/>
          </a:xfrm>
          <a:prstGeom prst="rect">
            <a:avLst/>
          </a:prstGeom>
        </p:spPr>
        <p:txBody>
          <a:bodyPr vert="horz" lIns="96588" tIns="48294" rIns="96588" bIns="48294" rtlCol="0" anchor="b"/>
          <a:lstStyle>
            <a:lvl1pPr algn="r">
              <a:defRPr sz="1300"/>
            </a:lvl1pPr>
          </a:lstStyle>
          <a:p>
            <a:fld id="{F6C40353-E3BA-430C-A1AD-85FD9284CE46}" type="slidenum">
              <a:rPr lang="en-GB" smtClean="0"/>
              <a:t>‹#›</a:t>
            </a:fld>
            <a:endParaRPr lang="en-GB"/>
          </a:p>
        </p:txBody>
      </p:sp>
    </p:spTree>
    <p:extLst>
      <p:ext uri="{BB962C8B-B14F-4D97-AF65-F5344CB8AC3E}">
        <p14:creationId xmlns:p14="http://schemas.microsoft.com/office/powerpoint/2010/main" val="1034973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10"/>
          </p:nvPr>
        </p:nvSpPr>
        <p:spPr/>
        <p:txBody>
          <a:bodyPr/>
          <a:lstStyle/>
          <a:p>
            <a:pPr defTabSz="965881" fontAlgn="base">
              <a:spcBef>
                <a:spcPct val="0"/>
              </a:spcBef>
              <a:spcAft>
                <a:spcPct val="0"/>
              </a:spcAft>
              <a:defRPr/>
            </a:pPr>
            <a:fld id="{41AAEFFD-245A-4AB5-BD31-8A977843C0C7}" type="slidenum">
              <a:rPr lang="nb-NO" altLang="nb-NO">
                <a:solidFill>
                  <a:prstClr val="black"/>
                </a:solidFill>
                <a:latin typeface="Calibri" pitchFamily="34" charset="0"/>
                <a:ea typeface="MS PGothic" pitchFamily="34" charset="-128"/>
              </a:rPr>
              <a:pPr defTabSz="965881" fontAlgn="base">
                <a:spcBef>
                  <a:spcPct val="0"/>
                </a:spcBef>
                <a:spcAft>
                  <a:spcPct val="0"/>
                </a:spcAft>
                <a:defRPr/>
              </a:pPr>
              <a:t>1</a:t>
            </a:fld>
            <a:endParaRPr lang="nb-NO" altLang="nb-NO">
              <a:solidFill>
                <a:prstClr val="black"/>
              </a:solidFill>
              <a:latin typeface="Calibri" pitchFamily="34" charset="0"/>
              <a:ea typeface="MS PGothic" pitchFamily="34" charset="-128"/>
            </a:endParaRPr>
          </a:p>
        </p:txBody>
      </p:sp>
    </p:spTree>
    <p:extLst>
      <p:ext uri="{BB962C8B-B14F-4D97-AF65-F5344CB8AC3E}">
        <p14:creationId xmlns:p14="http://schemas.microsoft.com/office/powerpoint/2010/main" val="54905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x-none"/>
          </a:p>
        </p:txBody>
      </p:sp>
      <p:sp>
        <p:nvSpPr>
          <p:cNvPr id="4" name="Slide Number Placeholder 3"/>
          <p:cNvSpPr>
            <a:spLocks noGrp="1"/>
          </p:cNvSpPr>
          <p:nvPr>
            <p:ph type="sldNum" sz="quarter" idx="5"/>
          </p:nvPr>
        </p:nvSpPr>
        <p:spPr/>
        <p:txBody>
          <a:bodyPr/>
          <a:lstStyle/>
          <a:p>
            <a:fld id="{906E423E-3494-46BC-B5C6-3416AF0E7DAC}" type="slidenum">
              <a:rPr lang="pt-BR" smtClean="0"/>
              <a:t>13</a:t>
            </a:fld>
            <a:endParaRPr lang="pt-BR" dirty="0"/>
          </a:p>
        </p:txBody>
      </p:sp>
    </p:spTree>
    <p:extLst>
      <p:ext uri="{BB962C8B-B14F-4D97-AF65-F5344CB8AC3E}">
        <p14:creationId xmlns:p14="http://schemas.microsoft.com/office/powerpoint/2010/main" val="3966382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a:defRPr/>
            </a:pPr>
            <a:fld id="{41AAEFFD-245A-4AB5-BD31-8A977843C0C7}" type="slidenum">
              <a:rPr lang="nb-NO" altLang="nb-NO" smtClean="0"/>
              <a:pPr>
                <a:defRPr/>
              </a:pPr>
              <a:t>14</a:t>
            </a:fld>
            <a:endParaRPr lang="nb-NO" altLang="nb-NO"/>
          </a:p>
        </p:txBody>
      </p:sp>
    </p:spTree>
    <p:extLst>
      <p:ext uri="{BB962C8B-B14F-4D97-AF65-F5344CB8AC3E}">
        <p14:creationId xmlns:p14="http://schemas.microsoft.com/office/powerpoint/2010/main" val="122965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a:defRPr/>
            </a:pPr>
            <a:fld id="{41AAEFFD-245A-4AB5-BD31-8A977843C0C7}" type="slidenum">
              <a:rPr lang="nb-NO" altLang="nb-NO" smtClean="0"/>
              <a:pPr>
                <a:defRPr/>
              </a:pPr>
              <a:t>16</a:t>
            </a:fld>
            <a:endParaRPr lang="nb-NO" altLang="nb-NO"/>
          </a:p>
        </p:txBody>
      </p:sp>
    </p:spTree>
    <p:extLst>
      <p:ext uri="{BB962C8B-B14F-4D97-AF65-F5344CB8AC3E}">
        <p14:creationId xmlns:p14="http://schemas.microsoft.com/office/powerpoint/2010/main" val="2112598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C40353-E3BA-430C-A1AD-85FD9284CE46}" type="slidenum">
              <a:rPr lang="en-GB" smtClean="0"/>
              <a:t>18</a:t>
            </a:fld>
            <a:endParaRPr lang="en-GB"/>
          </a:p>
        </p:txBody>
      </p:sp>
    </p:spTree>
    <p:extLst>
      <p:ext uri="{BB962C8B-B14F-4D97-AF65-F5344CB8AC3E}">
        <p14:creationId xmlns:p14="http://schemas.microsoft.com/office/powerpoint/2010/main" val="1796309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a:defRPr/>
            </a:pPr>
            <a:fld id="{41AAEFFD-245A-4AB5-BD31-8A977843C0C7}" type="slidenum">
              <a:rPr lang="nb-NO" altLang="nb-NO" smtClean="0"/>
              <a:pPr>
                <a:defRPr/>
              </a:pPr>
              <a:t>19</a:t>
            </a:fld>
            <a:endParaRPr lang="nb-NO" altLang="nb-NO"/>
          </a:p>
        </p:txBody>
      </p:sp>
    </p:spTree>
    <p:extLst>
      <p:ext uri="{BB962C8B-B14F-4D97-AF65-F5344CB8AC3E}">
        <p14:creationId xmlns:p14="http://schemas.microsoft.com/office/powerpoint/2010/main" val="2992333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6E423E-3494-46BC-B5C6-3416AF0E7DAC}" type="slidenum">
              <a:rPr lang="pt-BR" smtClean="0"/>
              <a:t>20</a:t>
            </a:fld>
            <a:endParaRPr lang="pt-BR"/>
          </a:p>
        </p:txBody>
      </p:sp>
    </p:spTree>
    <p:extLst>
      <p:ext uri="{BB962C8B-B14F-4D97-AF65-F5344CB8AC3E}">
        <p14:creationId xmlns:p14="http://schemas.microsoft.com/office/powerpoint/2010/main" val="1797764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rtl="0"/>
            <a:r>
              <a:rPr lang="en-US" sz="2900" b="0" i="0" u="none" strike="noStrike" kern="1200" dirty="0">
                <a:solidFill>
                  <a:schemeClr val="tx1"/>
                </a:solidFill>
                <a:effectLst/>
                <a:latin typeface="+mn-lt"/>
                <a:ea typeface="+mn-ea"/>
                <a:cs typeface="+mn-cs"/>
              </a:rPr>
              <a:t>Modeling an index is no easy feat. The inherently clandestine nature of OC, with its ever-changing forms and environments carry the risk of the Index becoming an overly complex tool. At the same time, oversimplifying the Index would risk sacrificing the kind of nuanced analysis needed to inform stakeholders of the conditions within their countries. In turn, that would obstruct the development of effective anti-OC strategies. So we’ve tried to not over-complicate the tool, but also provide a more thorough picture of the OC environment in different context by measuring both criminality and resilience, as they are interrelated.</a:t>
            </a:r>
            <a:br>
              <a:rPr lang="en-US" sz="2900" b="0" i="0" u="none" strike="noStrike" kern="1200" dirty="0">
                <a:solidFill>
                  <a:schemeClr val="tx1"/>
                </a:solidFill>
                <a:effectLst/>
                <a:latin typeface="+mn-lt"/>
                <a:ea typeface="+mn-ea"/>
                <a:cs typeface="+mn-cs"/>
              </a:rPr>
            </a:br>
            <a:br>
              <a:rPr lang="en-US" sz="2900" b="0" i="0" u="none" strike="noStrike" kern="1200" dirty="0">
                <a:solidFill>
                  <a:schemeClr val="tx1"/>
                </a:solidFill>
                <a:effectLst/>
                <a:latin typeface="+mn-lt"/>
                <a:ea typeface="+mn-ea"/>
                <a:cs typeface="+mn-cs"/>
              </a:rPr>
            </a:br>
            <a:r>
              <a:rPr lang="en-US" sz="2900" b="0" i="0" u="none" strike="noStrike" kern="1200" dirty="0">
                <a:solidFill>
                  <a:schemeClr val="tx1"/>
                </a:solidFill>
                <a:effectLst/>
                <a:latin typeface="+mn-lt"/>
                <a:ea typeface="+mn-ea"/>
                <a:cs typeface="+mn-cs"/>
              </a:rPr>
              <a:t>And so, the Global OC Index is based on 3 elements</a:t>
            </a:r>
            <a:endParaRPr lang="en-US" sz="1600" b="0" dirty="0">
              <a:effectLst/>
            </a:endParaRPr>
          </a:p>
          <a:p>
            <a:pPr rtl="0" fontAlgn="base"/>
            <a:r>
              <a:rPr lang="en-US" sz="2900" b="0" i="0" u="none" strike="noStrike" kern="1200" dirty="0">
                <a:solidFill>
                  <a:schemeClr val="tx1"/>
                </a:solidFill>
                <a:effectLst/>
                <a:latin typeface="+mn-lt"/>
                <a:ea typeface="+mn-ea"/>
                <a:cs typeface="+mn-cs"/>
              </a:rPr>
              <a:t>The scope, scale and impact of specific criminal markets (10 of them)</a:t>
            </a:r>
          </a:p>
          <a:p>
            <a:pPr rtl="0" fontAlgn="base"/>
            <a:r>
              <a:rPr lang="en-US" sz="2900" b="0" i="0" u="none" strike="noStrike" kern="1200" dirty="0">
                <a:solidFill>
                  <a:schemeClr val="tx1"/>
                </a:solidFill>
                <a:effectLst/>
                <a:latin typeface="+mn-lt"/>
                <a:ea typeface="+mn-ea"/>
                <a:cs typeface="+mn-cs"/>
              </a:rPr>
              <a:t>The structure and influence of criminal actors (4 criminal actor types)</a:t>
            </a:r>
          </a:p>
          <a:p>
            <a:pPr rtl="0" fontAlgn="base"/>
            <a:r>
              <a:rPr lang="en-US" sz="2900" b="0" i="0" u="none" strike="noStrike" kern="1200" dirty="0">
                <a:solidFill>
                  <a:schemeClr val="tx1"/>
                </a:solidFill>
                <a:effectLst/>
                <a:latin typeface="+mn-lt"/>
                <a:ea typeface="+mn-ea"/>
                <a:cs typeface="+mn-cs"/>
              </a:rPr>
              <a:t>The existence and capacity of countries to be resilient to OC (measured across 12 resilience building blocks)</a:t>
            </a:r>
          </a:p>
          <a:p>
            <a:pPr rtl="0"/>
            <a:endParaRPr lang="en-US" sz="16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6E423E-3494-46BC-B5C6-3416AF0E7DAC}"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4683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E" dirty="0"/>
          </a:p>
        </p:txBody>
      </p:sp>
      <p:sp>
        <p:nvSpPr>
          <p:cNvPr id="4" name="Slide Number Placeholder 3"/>
          <p:cNvSpPr>
            <a:spLocks noGrp="1"/>
          </p:cNvSpPr>
          <p:nvPr>
            <p:ph type="sldNum" sz="quarter" idx="5"/>
          </p:nvPr>
        </p:nvSpPr>
        <p:spPr/>
        <p:txBody>
          <a:bodyPr/>
          <a:lstStyle/>
          <a:p>
            <a:fld id="{65069BE9-B6F9-B941-8539-6FA9F1C6356A}" type="slidenum">
              <a:rPr lang="en-AL" smtClean="0"/>
              <a:t>22</a:t>
            </a:fld>
            <a:endParaRPr lang="en-AL"/>
          </a:p>
        </p:txBody>
      </p:sp>
    </p:spTree>
    <p:extLst>
      <p:ext uri="{BB962C8B-B14F-4D97-AF65-F5344CB8AC3E}">
        <p14:creationId xmlns:p14="http://schemas.microsoft.com/office/powerpoint/2010/main" val="4177615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E" dirty="0"/>
          </a:p>
        </p:txBody>
      </p:sp>
      <p:sp>
        <p:nvSpPr>
          <p:cNvPr id="4" name="Slide Number Placeholder 3"/>
          <p:cNvSpPr>
            <a:spLocks noGrp="1"/>
          </p:cNvSpPr>
          <p:nvPr>
            <p:ph type="sldNum" sz="quarter" idx="5"/>
          </p:nvPr>
        </p:nvSpPr>
        <p:spPr/>
        <p:txBody>
          <a:bodyPr/>
          <a:lstStyle/>
          <a:p>
            <a:fld id="{65069BE9-B6F9-B941-8539-6FA9F1C6356A}" type="slidenum">
              <a:rPr lang="en-AL" smtClean="0"/>
              <a:t>23</a:t>
            </a:fld>
            <a:endParaRPr lang="en-AL"/>
          </a:p>
        </p:txBody>
      </p:sp>
    </p:spTree>
    <p:extLst>
      <p:ext uri="{BB962C8B-B14F-4D97-AF65-F5344CB8AC3E}">
        <p14:creationId xmlns:p14="http://schemas.microsoft.com/office/powerpoint/2010/main" val="3149948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726F73C9-1AEB-FE42-B198-6D0CF565D0A5}" type="slidenum">
              <a:rPr lang="it-IT" smtClean="0"/>
              <a:t>2</a:t>
            </a:fld>
            <a:endParaRPr lang="it-IT" dirty="0"/>
          </a:p>
        </p:txBody>
      </p:sp>
    </p:spTree>
    <p:extLst>
      <p:ext uri="{BB962C8B-B14F-4D97-AF65-F5344CB8AC3E}">
        <p14:creationId xmlns:p14="http://schemas.microsoft.com/office/powerpoint/2010/main" val="2404309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noProof="0" dirty="0"/>
          </a:p>
        </p:txBody>
      </p:sp>
      <p:sp>
        <p:nvSpPr>
          <p:cNvPr id="4" name="Plassholder for lysbildenummer 3"/>
          <p:cNvSpPr>
            <a:spLocks noGrp="1"/>
          </p:cNvSpPr>
          <p:nvPr>
            <p:ph type="sldNum" sz="quarter" idx="5"/>
          </p:nvPr>
        </p:nvSpPr>
        <p:spPr/>
        <p:txBody>
          <a:bodyPr/>
          <a:lstStyle/>
          <a:p>
            <a:fld id="{F6C40353-E3BA-430C-A1AD-85FD9284CE46}" type="slidenum">
              <a:rPr lang="en-GB" smtClean="0"/>
              <a:t>4</a:t>
            </a:fld>
            <a:endParaRPr lang="en-GB"/>
          </a:p>
        </p:txBody>
      </p:sp>
    </p:spTree>
    <p:extLst>
      <p:ext uri="{BB962C8B-B14F-4D97-AF65-F5344CB8AC3E}">
        <p14:creationId xmlns:p14="http://schemas.microsoft.com/office/powerpoint/2010/main" val="3540556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buFont typeface="Arial" panose="020B0604020202020204" pitchFamily="34" charset="0"/>
              <a:buChar char="•"/>
            </a:pPr>
            <a:r>
              <a:rPr lang="en-GB" sz="1400" b="0" i="0" u="none" strike="noStrike" noProof="0" dirty="0">
                <a:solidFill>
                  <a:srgbClr val="000000"/>
                </a:solidFill>
                <a:effectLst/>
                <a:highlight>
                  <a:srgbClr val="D5D5E2"/>
                </a:highlight>
                <a:latin typeface="+mn-lt"/>
              </a:rPr>
              <a:t>The police service operates on the basis of openness and transparency. This is essential to develop and enhancing relationship between the policing profession and the community. However </a:t>
            </a:r>
            <a:r>
              <a:rPr lang="en-GB" sz="1400" b="0" i="0" u="none" strike="noStrike" noProof="0" dirty="0">
                <a:solidFill>
                  <a:srgbClr val="000000"/>
                </a:solidFill>
                <a:effectLst/>
                <a:latin typeface="+mn-lt"/>
              </a:rPr>
              <a:t>sometimes necessary to use covert tactics. This is recognised in law and must be appropriately authorised.</a:t>
            </a:r>
          </a:p>
          <a:p>
            <a:pPr algn="l">
              <a:buFont typeface="Arial" panose="020B0604020202020204" pitchFamily="34" charset="0"/>
              <a:buChar char="•"/>
            </a:pPr>
            <a:r>
              <a:rPr lang="en-GB" sz="1400" b="0" i="0" u="none" strike="noStrike" noProof="0" dirty="0">
                <a:solidFill>
                  <a:srgbClr val="000000"/>
                </a:solidFill>
                <a:effectLst/>
                <a:latin typeface="+mn-lt"/>
              </a:rPr>
              <a:t>My experience is that the countries in the region have a history where most of the information was classified. There is still a lack of culture of transparency. This makes it difficult to exchange information with international partners.</a:t>
            </a:r>
          </a:p>
          <a:p>
            <a:endParaRPr lang="en-GB" dirty="0"/>
          </a:p>
        </p:txBody>
      </p:sp>
      <p:sp>
        <p:nvSpPr>
          <p:cNvPr id="4" name="Plassholder for lysbildenummer 3"/>
          <p:cNvSpPr>
            <a:spLocks noGrp="1"/>
          </p:cNvSpPr>
          <p:nvPr>
            <p:ph type="sldNum" sz="quarter" idx="5"/>
          </p:nvPr>
        </p:nvSpPr>
        <p:spPr/>
        <p:txBody>
          <a:bodyPr/>
          <a:lstStyle/>
          <a:p>
            <a:fld id="{F6C40353-E3BA-430C-A1AD-85FD9284CE46}" type="slidenum">
              <a:rPr lang="en-GB" smtClean="0"/>
              <a:t>5</a:t>
            </a:fld>
            <a:endParaRPr lang="en-GB"/>
          </a:p>
        </p:txBody>
      </p:sp>
    </p:spTree>
    <p:extLst>
      <p:ext uri="{BB962C8B-B14F-4D97-AF65-F5344CB8AC3E}">
        <p14:creationId xmlns:p14="http://schemas.microsoft.com/office/powerpoint/2010/main" val="2640253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400" b="0" i="0" u="none" strike="noStrike" noProof="0" dirty="0">
                <a:solidFill>
                  <a:srgbClr val="13343B"/>
                </a:solidFill>
                <a:effectLst/>
                <a:highlight>
                  <a:srgbClr val="FCFCF9"/>
                </a:highlight>
                <a:latin typeface="+mn-lt"/>
              </a:rPr>
              <a:t>Accountability is a crucial aspect of modern policing, ensuring that law enforcement agencies and officers are responsible for their actions and decisions. Here are the key points about police accountability. </a:t>
            </a:r>
            <a:r>
              <a:rPr lang="en-GB" sz="1400" b="0" i="0" u="none" strike="noStrike" noProof="0" dirty="0">
                <a:solidFill>
                  <a:srgbClr val="13343B"/>
                </a:solidFill>
                <a:effectLst/>
                <a:latin typeface="+mn-lt"/>
              </a:rPr>
              <a:t>The main goals of accountability are to prevent police misconduct, enhance public confidence, and maintain police legitimacy.</a:t>
            </a:r>
            <a:endParaRPr lang="en-GB" sz="1400" noProof="0" dirty="0">
              <a:latin typeface="+mn-lt"/>
            </a:endParaRPr>
          </a:p>
        </p:txBody>
      </p:sp>
      <p:sp>
        <p:nvSpPr>
          <p:cNvPr id="4" name="Plassholder for lysbildenummer 3"/>
          <p:cNvSpPr>
            <a:spLocks noGrp="1"/>
          </p:cNvSpPr>
          <p:nvPr>
            <p:ph type="sldNum" sz="quarter" idx="5"/>
          </p:nvPr>
        </p:nvSpPr>
        <p:spPr/>
        <p:txBody>
          <a:bodyPr/>
          <a:lstStyle/>
          <a:p>
            <a:fld id="{F6C40353-E3BA-430C-A1AD-85FD9284CE46}" type="slidenum">
              <a:rPr lang="en-GB" smtClean="0"/>
              <a:t>6</a:t>
            </a:fld>
            <a:endParaRPr lang="en-GB"/>
          </a:p>
        </p:txBody>
      </p:sp>
    </p:spTree>
    <p:extLst>
      <p:ext uri="{BB962C8B-B14F-4D97-AF65-F5344CB8AC3E}">
        <p14:creationId xmlns:p14="http://schemas.microsoft.com/office/powerpoint/2010/main" val="647548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noProof="0" dirty="0">
                <a:solidFill>
                  <a:srgbClr val="13343B"/>
                </a:solidFill>
                <a:effectLst/>
                <a:latin typeface="+mn-lt"/>
              </a:rPr>
              <a:t>Police integrity is a crucial aspect of effective law enforcement and maintaining public trust. Police integrity refers to officers consistently behaving in accordance with ethical values and professional standards, both on and off duty. In few words Integrity is to do the right things. </a:t>
            </a:r>
          </a:p>
          <a:p>
            <a:endParaRPr lang="en-GB" dirty="0"/>
          </a:p>
        </p:txBody>
      </p:sp>
      <p:sp>
        <p:nvSpPr>
          <p:cNvPr id="4" name="Plassholder for lysbildenummer 3"/>
          <p:cNvSpPr>
            <a:spLocks noGrp="1"/>
          </p:cNvSpPr>
          <p:nvPr>
            <p:ph type="sldNum" sz="quarter" idx="5"/>
          </p:nvPr>
        </p:nvSpPr>
        <p:spPr/>
        <p:txBody>
          <a:bodyPr/>
          <a:lstStyle/>
          <a:p>
            <a:fld id="{F6C40353-E3BA-430C-A1AD-85FD9284CE46}" type="slidenum">
              <a:rPr lang="en-GB" smtClean="0"/>
              <a:t>7</a:t>
            </a:fld>
            <a:endParaRPr lang="en-GB"/>
          </a:p>
        </p:txBody>
      </p:sp>
    </p:spTree>
    <p:extLst>
      <p:ext uri="{BB962C8B-B14F-4D97-AF65-F5344CB8AC3E}">
        <p14:creationId xmlns:p14="http://schemas.microsoft.com/office/powerpoint/2010/main" val="3966989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6F73C9-1AEB-FE42-B198-6D0CF565D0A5}" type="slidenum">
              <a:rPr lang="it-IT" smtClean="0"/>
              <a:t>9</a:t>
            </a:fld>
            <a:endParaRPr lang="it-IT" dirty="0"/>
          </a:p>
        </p:txBody>
      </p:sp>
    </p:spTree>
    <p:extLst>
      <p:ext uri="{BB962C8B-B14F-4D97-AF65-F5344CB8AC3E}">
        <p14:creationId xmlns:p14="http://schemas.microsoft.com/office/powerpoint/2010/main" val="3863015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a:defRPr/>
            </a:pPr>
            <a:fld id="{41AAEFFD-245A-4AB5-BD31-8A977843C0C7}" type="slidenum">
              <a:rPr lang="nb-NO" altLang="nb-NO" smtClean="0"/>
              <a:pPr>
                <a:defRPr/>
              </a:pPr>
              <a:t>11</a:t>
            </a:fld>
            <a:endParaRPr lang="nb-NO" altLang="nb-NO"/>
          </a:p>
        </p:txBody>
      </p:sp>
    </p:spTree>
    <p:extLst>
      <p:ext uri="{BB962C8B-B14F-4D97-AF65-F5344CB8AC3E}">
        <p14:creationId xmlns:p14="http://schemas.microsoft.com/office/powerpoint/2010/main" val="3161390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a:defRPr/>
            </a:pPr>
            <a:fld id="{41AAEFFD-245A-4AB5-BD31-8A977843C0C7}" type="slidenum">
              <a:rPr lang="nb-NO" altLang="nb-NO" smtClean="0"/>
              <a:pPr>
                <a:defRPr/>
              </a:pPr>
              <a:t>12</a:t>
            </a:fld>
            <a:endParaRPr lang="nb-NO" altLang="nb-NO"/>
          </a:p>
        </p:txBody>
      </p:sp>
    </p:spTree>
    <p:extLst>
      <p:ext uri="{BB962C8B-B14F-4D97-AF65-F5344CB8AC3E}">
        <p14:creationId xmlns:p14="http://schemas.microsoft.com/office/powerpoint/2010/main" val="3492103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A7914EF-05EB-C74D-F327-3EA801C2507B}"/>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GB"/>
          </a:p>
        </p:txBody>
      </p:sp>
      <p:sp>
        <p:nvSpPr>
          <p:cNvPr id="3" name="Undertittel 2">
            <a:extLst>
              <a:ext uri="{FF2B5EF4-FFF2-40B4-BE49-F238E27FC236}">
                <a16:creationId xmlns:a16="http://schemas.microsoft.com/office/drawing/2014/main" id="{D5009992-9EC5-9AAF-761B-A0BC1E039E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
        <p:nvSpPr>
          <p:cNvPr id="4" name="Plassholder for dato 3">
            <a:extLst>
              <a:ext uri="{FF2B5EF4-FFF2-40B4-BE49-F238E27FC236}">
                <a16:creationId xmlns:a16="http://schemas.microsoft.com/office/drawing/2014/main" id="{D6EF49BA-09D8-7F29-46DC-475B93ED7068}"/>
              </a:ext>
            </a:extLst>
          </p:cNvPr>
          <p:cNvSpPr>
            <a:spLocks noGrp="1"/>
          </p:cNvSpPr>
          <p:nvPr>
            <p:ph type="dt" sz="half" idx="10"/>
          </p:nvPr>
        </p:nvSpPr>
        <p:spPr/>
        <p:txBody>
          <a:bodyPr/>
          <a:lstStyle/>
          <a:p>
            <a:endParaRPr lang="en-GB" dirty="0"/>
          </a:p>
        </p:txBody>
      </p:sp>
      <p:sp>
        <p:nvSpPr>
          <p:cNvPr id="5" name="Plassholder for bunntekst 4">
            <a:extLst>
              <a:ext uri="{FF2B5EF4-FFF2-40B4-BE49-F238E27FC236}">
                <a16:creationId xmlns:a16="http://schemas.microsoft.com/office/drawing/2014/main" id="{994E2D58-5365-09AA-6566-2960F8F74000}"/>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11829BF1-E187-23B3-E08F-D8F272FCCF49}"/>
              </a:ext>
            </a:extLst>
          </p:cNvPr>
          <p:cNvSpPr>
            <a:spLocks noGrp="1"/>
          </p:cNvSpPr>
          <p:nvPr>
            <p:ph type="sldNum" sz="quarter" idx="12"/>
          </p:nvPr>
        </p:nvSpPr>
        <p:spPr/>
        <p:txBody>
          <a:bodyPr/>
          <a:lstStyle/>
          <a:p>
            <a:fld id="{516FAF23-C3BD-45B8-8751-E1FB55071763}" type="slidenum">
              <a:rPr lang="en-GB" smtClean="0"/>
              <a:t>‹#›</a:t>
            </a:fld>
            <a:endParaRPr lang="en-GB"/>
          </a:p>
        </p:txBody>
      </p:sp>
    </p:spTree>
    <p:extLst>
      <p:ext uri="{BB962C8B-B14F-4D97-AF65-F5344CB8AC3E}">
        <p14:creationId xmlns:p14="http://schemas.microsoft.com/office/powerpoint/2010/main" val="248771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625E9AE-2618-C7DF-8E2C-28563262C0F5}"/>
              </a:ext>
            </a:extLst>
          </p:cNvPr>
          <p:cNvSpPr>
            <a:spLocks noGrp="1"/>
          </p:cNvSpPr>
          <p:nvPr>
            <p:ph type="title"/>
          </p:nvPr>
        </p:nvSpPr>
        <p:spPr/>
        <p:txBody>
          <a:bodyPr/>
          <a:lstStyle/>
          <a:p>
            <a:r>
              <a:rPr lang="nb-NO"/>
              <a:t>Klikk for å redigere tittelstil</a:t>
            </a:r>
            <a:endParaRPr lang="en-GB"/>
          </a:p>
        </p:txBody>
      </p:sp>
      <p:sp>
        <p:nvSpPr>
          <p:cNvPr id="3" name="Plassholder for loddrett tekst 2">
            <a:extLst>
              <a:ext uri="{FF2B5EF4-FFF2-40B4-BE49-F238E27FC236}">
                <a16:creationId xmlns:a16="http://schemas.microsoft.com/office/drawing/2014/main" id="{071A57AD-6003-4757-E249-034344875AD8}"/>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dato 3">
            <a:extLst>
              <a:ext uri="{FF2B5EF4-FFF2-40B4-BE49-F238E27FC236}">
                <a16:creationId xmlns:a16="http://schemas.microsoft.com/office/drawing/2014/main" id="{D2C0F894-E0C8-45FF-7567-0763B73F1513}"/>
              </a:ext>
            </a:extLst>
          </p:cNvPr>
          <p:cNvSpPr>
            <a:spLocks noGrp="1"/>
          </p:cNvSpPr>
          <p:nvPr>
            <p:ph type="dt" sz="half" idx="10"/>
          </p:nvPr>
        </p:nvSpPr>
        <p:spPr/>
        <p:txBody>
          <a:bodyPr/>
          <a:lstStyle/>
          <a:p>
            <a:endParaRPr lang="en-GB" dirty="0"/>
          </a:p>
        </p:txBody>
      </p:sp>
      <p:sp>
        <p:nvSpPr>
          <p:cNvPr id="5" name="Plassholder for bunntekst 4">
            <a:extLst>
              <a:ext uri="{FF2B5EF4-FFF2-40B4-BE49-F238E27FC236}">
                <a16:creationId xmlns:a16="http://schemas.microsoft.com/office/drawing/2014/main" id="{9014802E-BE6E-924A-EA26-499EB135C228}"/>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CB260B39-E62B-81E7-0BB7-6F7CBCDAB047}"/>
              </a:ext>
            </a:extLst>
          </p:cNvPr>
          <p:cNvSpPr>
            <a:spLocks noGrp="1"/>
          </p:cNvSpPr>
          <p:nvPr>
            <p:ph type="sldNum" sz="quarter" idx="12"/>
          </p:nvPr>
        </p:nvSpPr>
        <p:spPr/>
        <p:txBody>
          <a:bodyPr/>
          <a:lstStyle/>
          <a:p>
            <a:fld id="{516FAF23-C3BD-45B8-8751-E1FB55071763}" type="slidenum">
              <a:rPr lang="en-GB" smtClean="0"/>
              <a:t>‹#›</a:t>
            </a:fld>
            <a:endParaRPr lang="en-GB"/>
          </a:p>
        </p:txBody>
      </p:sp>
    </p:spTree>
    <p:extLst>
      <p:ext uri="{BB962C8B-B14F-4D97-AF65-F5344CB8AC3E}">
        <p14:creationId xmlns:p14="http://schemas.microsoft.com/office/powerpoint/2010/main" val="858426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B4126376-0890-F4AE-E61E-9BCF5BE1C6D4}"/>
              </a:ext>
            </a:extLst>
          </p:cNvPr>
          <p:cNvSpPr>
            <a:spLocks noGrp="1"/>
          </p:cNvSpPr>
          <p:nvPr>
            <p:ph type="title" orient="vert"/>
          </p:nvPr>
        </p:nvSpPr>
        <p:spPr>
          <a:xfrm>
            <a:off x="8724900" y="365125"/>
            <a:ext cx="2628900" cy="5811838"/>
          </a:xfrm>
        </p:spPr>
        <p:txBody>
          <a:bodyPr vert="eaVert"/>
          <a:lstStyle/>
          <a:p>
            <a:r>
              <a:rPr lang="nb-NO"/>
              <a:t>Klikk for å redigere tittelstil</a:t>
            </a:r>
            <a:endParaRPr lang="en-GB"/>
          </a:p>
        </p:txBody>
      </p:sp>
      <p:sp>
        <p:nvSpPr>
          <p:cNvPr id="3" name="Plassholder for loddrett tekst 2">
            <a:extLst>
              <a:ext uri="{FF2B5EF4-FFF2-40B4-BE49-F238E27FC236}">
                <a16:creationId xmlns:a16="http://schemas.microsoft.com/office/drawing/2014/main" id="{B8A64EA7-EE01-A05C-F289-7AB4E992D35A}"/>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dato 3">
            <a:extLst>
              <a:ext uri="{FF2B5EF4-FFF2-40B4-BE49-F238E27FC236}">
                <a16:creationId xmlns:a16="http://schemas.microsoft.com/office/drawing/2014/main" id="{FAC5DDB1-851B-8F2E-AE39-9749B9E2D056}"/>
              </a:ext>
            </a:extLst>
          </p:cNvPr>
          <p:cNvSpPr>
            <a:spLocks noGrp="1"/>
          </p:cNvSpPr>
          <p:nvPr>
            <p:ph type="dt" sz="half" idx="10"/>
          </p:nvPr>
        </p:nvSpPr>
        <p:spPr/>
        <p:txBody>
          <a:bodyPr/>
          <a:lstStyle/>
          <a:p>
            <a:endParaRPr lang="en-GB" dirty="0"/>
          </a:p>
        </p:txBody>
      </p:sp>
      <p:sp>
        <p:nvSpPr>
          <p:cNvPr id="5" name="Plassholder for bunntekst 4">
            <a:extLst>
              <a:ext uri="{FF2B5EF4-FFF2-40B4-BE49-F238E27FC236}">
                <a16:creationId xmlns:a16="http://schemas.microsoft.com/office/drawing/2014/main" id="{C5BBD789-6400-575C-CB94-FB98FB374383}"/>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55523C08-D71F-D72B-C1A6-3734E354ADA8}"/>
              </a:ext>
            </a:extLst>
          </p:cNvPr>
          <p:cNvSpPr>
            <a:spLocks noGrp="1"/>
          </p:cNvSpPr>
          <p:nvPr>
            <p:ph type="sldNum" sz="quarter" idx="12"/>
          </p:nvPr>
        </p:nvSpPr>
        <p:spPr/>
        <p:txBody>
          <a:bodyPr/>
          <a:lstStyle/>
          <a:p>
            <a:fld id="{516FAF23-C3BD-45B8-8751-E1FB55071763}" type="slidenum">
              <a:rPr lang="en-GB" smtClean="0"/>
              <a:t>‹#›</a:t>
            </a:fld>
            <a:endParaRPr lang="en-GB"/>
          </a:p>
        </p:txBody>
      </p:sp>
    </p:spTree>
    <p:extLst>
      <p:ext uri="{BB962C8B-B14F-4D97-AF65-F5344CB8AC3E}">
        <p14:creationId xmlns:p14="http://schemas.microsoft.com/office/powerpoint/2010/main" val="2886934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o 1 colu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3679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2A4D88C-4A63-0C26-A0F8-269948E37C1B}"/>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289CC71-0BBC-0077-12A7-483C7985CA1E}"/>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dato 3">
            <a:extLst>
              <a:ext uri="{FF2B5EF4-FFF2-40B4-BE49-F238E27FC236}">
                <a16:creationId xmlns:a16="http://schemas.microsoft.com/office/drawing/2014/main" id="{6A1CFF78-3F31-4616-1036-57C400BF5167}"/>
              </a:ext>
            </a:extLst>
          </p:cNvPr>
          <p:cNvSpPr>
            <a:spLocks noGrp="1"/>
          </p:cNvSpPr>
          <p:nvPr>
            <p:ph type="dt" sz="half" idx="10"/>
          </p:nvPr>
        </p:nvSpPr>
        <p:spPr/>
        <p:txBody>
          <a:bodyPr/>
          <a:lstStyle/>
          <a:p>
            <a:endParaRPr lang="en-GB" dirty="0"/>
          </a:p>
        </p:txBody>
      </p:sp>
      <p:sp>
        <p:nvSpPr>
          <p:cNvPr id="5" name="Plassholder for bunntekst 4">
            <a:extLst>
              <a:ext uri="{FF2B5EF4-FFF2-40B4-BE49-F238E27FC236}">
                <a16:creationId xmlns:a16="http://schemas.microsoft.com/office/drawing/2014/main" id="{FD3A854B-604F-4D90-578C-0BFD3F679048}"/>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2CB2E1CE-83AD-D970-BD5C-089DCFF1C0BF}"/>
              </a:ext>
            </a:extLst>
          </p:cNvPr>
          <p:cNvSpPr>
            <a:spLocks noGrp="1"/>
          </p:cNvSpPr>
          <p:nvPr>
            <p:ph type="sldNum" sz="quarter" idx="12"/>
          </p:nvPr>
        </p:nvSpPr>
        <p:spPr/>
        <p:txBody>
          <a:bodyPr/>
          <a:lstStyle/>
          <a:p>
            <a:fld id="{516FAF23-C3BD-45B8-8751-E1FB55071763}" type="slidenum">
              <a:rPr lang="en-GB" smtClean="0"/>
              <a:t>‹#›</a:t>
            </a:fld>
            <a:endParaRPr lang="en-GB"/>
          </a:p>
        </p:txBody>
      </p:sp>
    </p:spTree>
    <p:extLst>
      <p:ext uri="{BB962C8B-B14F-4D97-AF65-F5344CB8AC3E}">
        <p14:creationId xmlns:p14="http://schemas.microsoft.com/office/powerpoint/2010/main" val="2662414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A1D29A-1C7E-B6AB-1916-D4591E143C58}"/>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GB"/>
          </a:p>
        </p:txBody>
      </p:sp>
      <p:sp>
        <p:nvSpPr>
          <p:cNvPr id="3" name="Plassholder for tekst 2">
            <a:extLst>
              <a:ext uri="{FF2B5EF4-FFF2-40B4-BE49-F238E27FC236}">
                <a16:creationId xmlns:a16="http://schemas.microsoft.com/office/drawing/2014/main" id="{D34689E2-BCC6-16EA-EEA9-BCDB60F819D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5C893DFC-999D-E63D-F43E-B9886BB34F8A}"/>
              </a:ext>
            </a:extLst>
          </p:cNvPr>
          <p:cNvSpPr>
            <a:spLocks noGrp="1"/>
          </p:cNvSpPr>
          <p:nvPr>
            <p:ph type="dt" sz="half" idx="10"/>
          </p:nvPr>
        </p:nvSpPr>
        <p:spPr/>
        <p:txBody>
          <a:bodyPr/>
          <a:lstStyle/>
          <a:p>
            <a:endParaRPr lang="en-GB" dirty="0"/>
          </a:p>
        </p:txBody>
      </p:sp>
      <p:sp>
        <p:nvSpPr>
          <p:cNvPr id="5" name="Plassholder for bunntekst 4">
            <a:extLst>
              <a:ext uri="{FF2B5EF4-FFF2-40B4-BE49-F238E27FC236}">
                <a16:creationId xmlns:a16="http://schemas.microsoft.com/office/drawing/2014/main" id="{0B2418FB-3180-6B9F-2C9F-5C08EB162A4D}"/>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9396BB96-0C12-B0E4-9909-5597BF85498D}"/>
              </a:ext>
            </a:extLst>
          </p:cNvPr>
          <p:cNvSpPr>
            <a:spLocks noGrp="1"/>
          </p:cNvSpPr>
          <p:nvPr>
            <p:ph type="sldNum" sz="quarter" idx="12"/>
          </p:nvPr>
        </p:nvSpPr>
        <p:spPr/>
        <p:txBody>
          <a:bodyPr/>
          <a:lstStyle/>
          <a:p>
            <a:fld id="{516FAF23-C3BD-45B8-8751-E1FB55071763}" type="slidenum">
              <a:rPr lang="en-GB" smtClean="0"/>
              <a:t>‹#›</a:t>
            </a:fld>
            <a:endParaRPr lang="en-GB"/>
          </a:p>
        </p:txBody>
      </p:sp>
    </p:spTree>
    <p:extLst>
      <p:ext uri="{BB962C8B-B14F-4D97-AF65-F5344CB8AC3E}">
        <p14:creationId xmlns:p14="http://schemas.microsoft.com/office/powerpoint/2010/main" val="2127514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5D785C9-8557-0F8E-B499-B5645973BBFB}"/>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5D83585D-55A6-737F-77E0-CC3405130B2F}"/>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innhold 3">
            <a:extLst>
              <a:ext uri="{FF2B5EF4-FFF2-40B4-BE49-F238E27FC236}">
                <a16:creationId xmlns:a16="http://schemas.microsoft.com/office/drawing/2014/main" id="{E4DB4ACB-7714-3A62-6F5C-F4111D5FD75C}"/>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5" name="Plassholder for dato 4">
            <a:extLst>
              <a:ext uri="{FF2B5EF4-FFF2-40B4-BE49-F238E27FC236}">
                <a16:creationId xmlns:a16="http://schemas.microsoft.com/office/drawing/2014/main" id="{A7B0725E-ADCD-93CA-FFE4-A280DF96CA6E}"/>
              </a:ext>
            </a:extLst>
          </p:cNvPr>
          <p:cNvSpPr>
            <a:spLocks noGrp="1"/>
          </p:cNvSpPr>
          <p:nvPr>
            <p:ph type="dt" sz="half" idx="10"/>
          </p:nvPr>
        </p:nvSpPr>
        <p:spPr/>
        <p:txBody>
          <a:bodyPr/>
          <a:lstStyle/>
          <a:p>
            <a:endParaRPr lang="en-GB" dirty="0"/>
          </a:p>
        </p:txBody>
      </p:sp>
      <p:sp>
        <p:nvSpPr>
          <p:cNvPr id="6" name="Plassholder for bunntekst 5">
            <a:extLst>
              <a:ext uri="{FF2B5EF4-FFF2-40B4-BE49-F238E27FC236}">
                <a16:creationId xmlns:a16="http://schemas.microsoft.com/office/drawing/2014/main" id="{B3C43998-2245-50A0-7D3B-E0CA82E2B15F}"/>
              </a:ext>
            </a:extLst>
          </p:cNvPr>
          <p:cNvSpPr>
            <a:spLocks noGrp="1"/>
          </p:cNvSpPr>
          <p:nvPr>
            <p:ph type="ftr" sz="quarter" idx="11"/>
          </p:nvPr>
        </p:nvSpPr>
        <p:spPr/>
        <p:txBody>
          <a:bodyPr/>
          <a:lstStyle/>
          <a:p>
            <a:endParaRPr lang="en-GB"/>
          </a:p>
        </p:txBody>
      </p:sp>
      <p:sp>
        <p:nvSpPr>
          <p:cNvPr id="7" name="Plassholder for lysbildenummer 6">
            <a:extLst>
              <a:ext uri="{FF2B5EF4-FFF2-40B4-BE49-F238E27FC236}">
                <a16:creationId xmlns:a16="http://schemas.microsoft.com/office/drawing/2014/main" id="{B6B54983-2AB4-1BB0-93F5-3AB5C94FDE0B}"/>
              </a:ext>
            </a:extLst>
          </p:cNvPr>
          <p:cNvSpPr>
            <a:spLocks noGrp="1"/>
          </p:cNvSpPr>
          <p:nvPr>
            <p:ph type="sldNum" sz="quarter" idx="12"/>
          </p:nvPr>
        </p:nvSpPr>
        <p:spPr/>
        <p:txBody>
          <a:bodyPr/>
          <a:lstStyle/>
          <a:p>
            <a:fld id="{516FAF23-C3BD-45B8-8751-E1FB55071763}" type="slidenum">
              <a:rPr lang="en-GB" smtClean="0"/>
              <a:t>‹#›</a:t>
            </a:fld>
            <a:endParaRPr lang="en-GB"/>
          </a:p>
        </p:txBody>
      </p:sp>
    </p:spTree>
    <p:extLst>
      <p:ext uri="{BB962C8B-B14F-4D97-AF65-F5344CB8AC3E}">
        <p14:creationId xmlns:p14="http://schemas.microsoft.com/office/powerpoint/2010/main" val="1063348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F3ED24-36CD-81F3-68F6-8A5C2D21846F}"/>
              </a:ext>
            </a:extLst>
          </p:cNvPr>
          <p:cNvSpPr>
            <a:spLocks noGrp="1"/>
          </p:cNvSpPr>
          <p:nvPr>
            <p:ph type="title"/>
          </p:nvPr>
        </p:nvSpPr>
        <p:spPr>
          <a:xfrm>
            <a:off x="839788" y="365125"/>
            <a:ext cx="10515600" cy="1325563"/>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E36EA834-F2EE-7200-D06A-7CFBF46068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AE6C551A-E2EB-47F0-C536-E971A5F72666}"/>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5" name="Plassholder for tekst 4">
            <a:extLst>
              <a:ext uri="{FF2B5EF4-FFF2-40B4-BE49-F238E27FC236}">
                <a16:creationId xmlns:a16="http://schemas.microsoft.com/office/drawing/2014/main" id="{DB5B77B9-16A7-A859-25E2-F4E8225D5F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A17D19A1-A524-4812-094E-F0016283CBDF}"/>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7" name="Plassholder for dato 6">
            <a:extLst>
              <a:ext uri="{FF2B5EF4-FFF2-40B4-BE49-F238E27FC236}">
                <a16:creationId xmlns:a16="http://schemas.microsoft.com/office/drawing/2014/main" id="{432F368E-E144-FF08-10CE-0918E7B5C311}"/>
              </a:ext>
            </a:extLst>
          </p:cNvPr>
          <p:cNvSpPr>
            <a:spLocks noGrp="1"/>
          </p:cNvSpPr>
          <p:nvPr>
            <p:ph type="dt" sz="half" idx="10"/>
          </p:nvPr>
        </p:nvSpPr>
        <p:spPr/>
        <p:txBody>
          <a:bodyPr/>
          <a:lstStyle/>
          <a:p>
            <a:endParaRPr lang="en-GB" dirty="0"/>
          </a:p>
        </p:txBody>
      </p:sp>
      <p:sp>
        <p:nvSpPr>
          <p:cNvPr id="8" name="Plassholder for bunntekst 7">
            <a:extLst>
              <a:ext uri="{FF2B5EF4-FFF2-40B4-BE49-F238E27FC236}">
                <a16:creationId xmlns:a16="http://schemas.microsoft.com/office/drawing/2014/main" id="{4AD69D5B-13D4-9CAE-1DA4-DAC25B5DC27B}"/>
              </a:ext>
            </a:extLst>
          </p:cNvPr>
          <p:cNvSpPr>
            <a:spLocks noGrp="1"/>
          </p:cNvSpPr>
          <p:nvPr>
            <p:ph type="ftr" sz="quarter" idx="11"/>
          </p:nvPr>
        </p:nvSpPr>
        <p:spPr/>
        <p:txBody>
          <a:bodyPr/>
          <a:lstStyle/>
          <a:p>
            <a:endParaRPr lang="en-GB"/>
          </a:p>
        </p:txBody>
      </p:sp>
      <p:sp>
        <p:nvSpPr>
          <p:cNvPr id="9" name="Plassholder for lysbildenummer 8">
            <a:extLst>
              <a:ext uri="{FF2B5EF4-FFF2-40B4-BE49-F238E27FC236}">
                <a16:creationId xmlns:a16="http://schemas.microsoft.com/office/drawing/2014/main" id="{622A2A67-4E61-CE0F-C422-64B93B94C1DE}"/>
              </a:ext>
            </a:extLst>
          </p:cNvPr>
          <p:cNvSpPr>
            <a:spLocks noGrp="1"/>
          </p:cNvSpPr>
          <p:nvPr>
            <p:ph type="sldNum" sz="quarter" idx="12"/>
          </p:nvPr>
        </p:nvSpPr>
        <p:spPr/>
        <p:txBody>
          <a:bodyPr/>
          <a:lstStyle/>
          <a:p>
            <a:fld id="{516FAF23-C3BD-45B8-8751-E1FB55071763}" type="slidenum">
              <a:rPr lang="en-GB" smtClean="0"/>
              <a:t>‹#›</a:t>
            </a:fld>
            <a:endParaRPr lang="en-GB"/>
          </a:p>
        </p:txBody>
      </p:sp>
    </p:spTree>
    <p:extLst>
      <p:ext uri="{BB962C8B-B14F-4D97-AF65-F5344CB8AC3E}">
        <p14:creationId xmlns:p14="http://schemas.microsoft.com/office/powerpoint/2010/main" val="2469083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5789E6-8415-62E5-D8CC-38E673C7812F}"/>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4BEDA17E-2271-899B-B8BC-1305F13E47BC}"/>
              </a:ext>
            </a:extLst>
          </p:cNvPr>
          <p:cNvSpPr>
            <a:spLocks noGrp="1"/>
          </p:cNvSpPr>
          <p:nvPr>
            <p:ph type="dt" sz="half" idx="10"/>
          </p:nvPr>
        </p:nvSpPr>
        <p:spPr/>
        <p:txBody>
          <a:bodyPr/>
          <a:lstStyle/>
          <a:p>
            <a:endParaRPr lang="en-GB" dirty="0"/>
          </a:p>
        </p:txBody>
      </p:sp>
      <p:sp>
        <p:nvSpPr>
          <p:cNvPr id="4" name="Plassholder for bunntekst 3">
            <a:extLst>
              <a:ext uri="{FF2B5EF4-FFF2-40B4-BE49-F238E27FC236}">
                <a16:creationId xmlns:a16="http://schemas.microsoft.com/office/drawing/2014/main" id="{C482ED34-C2AB-A1AD-6E0F-C7645394B2A6}"/>
              </a:ext>
            </a:extLst>
          </p:cNvPr>
          <p:cNvSpPr>
            <a:spLocks noGrp="1"/>
          </p:cNvSpPr>
          <p:nvPr>
            <p:ph type="ftr" sz="quarter" idx="11"/>
          </p:nvPr>
        </p:nvSpPr>
        <p:spPr/>
        <p:txBody>
          <a:bodyPr/>
          <a:lstStyle/>
          <a:p>
            <a:endParaRPr lang="en-GB"/>
          </a:p>
        </p:txBody>
      </p:sp>
      <p:sp>
        <p:nvSpPr>
          <p:cNvPr id="5" name="Plassholder for lysbildenummer 4">
            <a:extLst>
              <a:ext uri="{FF2B5EF4-FFF2-40B4-BE49-F238E27FC236}">
                <a16:creationId xmlns:a16="http://schemas.microsoft.com/office/drawing/2014/main" id="{9151E636-9571-3ECE-C4AC-706D7B8F582C}"/>
              </a:ext>
            </a:extLst>
          </p:cNvPr>
          <p:cNvSpPr>
            <a:spLocks noGrp="1"/>
          </p:cNvSpPr>
          <p:nvPr>
            <p:ph type="sldNum" sz="quarter" idx="12"/>
          </p:nvPr>
        </p:nvSpPr>
        <p:spPr/>
        <p:txBody>
          <a:bodyPr/>
          <a:lstStyle/>
          <a:p>
            <a:fld id="{516FAF23-C3BD-45B8-8751-E1FB55071763}" type="slidenum">
              <a:rPr lang="en-GB" smtClean="0"/>
              <a:t>‹#›</a:t>
            </a:fld>
            <a:endParaRPr lang="en-GB"/>
          </a:p>
        </p:txBody>
      </p:sp>
    </p:spTree>
    <p:extLst>
      <p:ext uri="{BB962C8B-B14F-4D97-AF65-F5344CB8AC3E}">
        <p14:creationId xmlns:p14="http://schemas.microsoft.com/office/powerpoint/2010/main" val="1198402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80AC535D-E961-91AB-4960-5C180636A394}"/>
              </a:ext>
            </a:extLst>
          </p:cNvPr>
          <p:cNvSpPr>
            <a:spLocks noGrp="1"/>
          </p:cNvSpPr>
          <p:nvPr>
            <p:ph type="dt" sz="half" idx="10"/>
          </p:nvPr>
        </p:nvSpPr>
        <p:spPr/>
        <p:txBody>
          <a:bodyPr/>
          <a:lstStyle/>
          <a:p>
            <a:endParaRPr lang="en-GB" dirty="0"/>
          </a:p>
        </p:txBody>
      </p:sp>
      <p:sp>
        <p:nvSpPr>
          <p:cNvPr id="3" name="Plassholder for bunntekst 2">
            <a:extLst>
              <a:ext uri="{FF2B5EF4-FFF2-40B4-BE49-F238E27FC236}">
                <a16:creationId xmlns:a16="http://schemas.microsoft.com/office/drawing/2014/main" id="{DDBFDD5A-BA79-9575-BC8F-5B58836694DF}"/>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00163064-1E0D-E209-BB20-7C3D00226494}"/>
              </a:ext>
            </a:extLst>
          </p:cNvPr>
          <p:cNvSpPr>
            <a:spLocks noGrp="1"/>
          </p:cNvSpPr>
          <p:nvPr>
            <p:ph type="sldNum" sz="quarter" idx="12"/>
          </p:nvPr>
        </p:nvSpPr>
        <p:spPr/>
        <p:txBody>
          <a:bodyPr/>
          <a:lstStyle/>
          <a:p>
            <a:fld id="{516FAF23-C3BD-45B8-8751-E1FB55071763}" type="slidenum">
              <a:rPr lang="en-GB" smtClean="0"/>
              <a:t>‹#›</a:t>
            </a:fld>
            <a:endParaRPr lang="en-GB"/>
          </a:p>
        </p:txBody>
      </p:sp>
    </p:spTree>
    <p:extLst>
      <p:ext uri="{BB962C8B-B14F-4D97-AF65-F5344CB8AC3E}">
        <p14:creationId xmlns:p14="http://schemas.microsoft.com/office/powerpoint/2010/main" val="1841994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5A8C1F-7E3A-12CF-AAC6-FC1AE6B669CB}"/>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8A1ED428-3B28-DF1C-13B6-05C3CD773A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tekst 3">
            <a:extLst>
              <a:ext uri="{FF2B5EF4-FFF2-40B4-BE49-F238E27FC236}">
                <a16:creationId xmlns:a16="http://schemas.microsoft.com/office/drawing/2014/main" id="{364A010A-9BC4-4F17-AAD3-8E999F78B5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DD39E1A1-7AE7-741C-081D-F51F7A350F15}"/>
              </a:ext>
            </a:extLst>
          </p:cNvPr>
          <p:cNvSpPr>
            <a:spLocks noGrp="1"/>
          </p:cNvSpPr>
          <p:nvPr>
            <p:ph type="dt" sz="half" idx="10"/>
          </p:nvPr>
        </p:nvSpPr>
        <p:spPr/>
        <p:txBody>
          <a:bodyPr/>
          <a:lstStyle/>
          <a:p>
            <a:endParaRPr lang="en-GB" dirty="0"/>
          </a:p>
        </p:txBody>
      </p:sp>
      <p:sp>
        <p:nvSpPr>
          <p:cNvPr id="6" name="Plassholder for bunntekst 5">
            <a:extLst>
              <a:ext uri="{FF2B5EF4-FFF2-40B4-BE49-F238E27FC236}">
                <a16:creationId xmlns:a16="http://schemas.microsoft.com/office/drawing/2014/main" id="{6D02C4EF-1188-1DE6-29B1-ABDF7110E7BD}"/>
              </a:ext>
            </a:extLst>
          </p:cNvPr>
          <p:cNvSpPr>
            <a:spLocks noGrp="1"/>
          </p:cNvSpPr>
          <p:nvPr>
            <p:ph type="ftr" sz="quarter" idx="11"/>
          </p:nvPr>
        </p:nvSpPr>
        <p:spPr/>
        <p:txBody>
          <a:bodyPr/>
          <a:lstStyle/>
          <a:p>
            <a:endParaRPr lang="en-GB"/>
          </a:p>
        </p:txBody>
      </p:sp>
      <p:sp>
        <p:nvSpPr>
          <p:cNvPr id="7" name="Plassholder for lysbildenummer 6">
            <a:extLst>
              <a:ext uri="{FF2B5EF4-FFF2-40B4-BE49-F238E27FC236}">
                <a16:creationId xmlns:a16="http://schemas.microsoft.com/office/drawing/2014/main" id="{CF0BE573-E399-A92E-1DBC-74049C45D051}"/>
              </a:ext>
            </a:extLst>
          </p:cNvPr>
          <p:cNvSpPr>
            <a:spLocks noGrp="1"/>
          </p:cNvSpPr>
          <p:nvPr>
            <p:ph type="sldNum" sz="quarter" idx="12"/>
          </p:nvPr>
        </p:nvSpPr>
        <p:spPr/>
        <p:txBody>
          <a:bodyPr/>
          <a:lstStyle/>
          <a:p>
            <a:fld id="{516FAF23-C3BD-45B8-8751-E1FB55071763}" type="slidenum">
              <a:rPr lang="en-GB" smtClean="0"/>
              <a:t>‹#›</a:t>
            </a:fld>
            <a:endParaRPr lang="en-GB"/>
          </a:p>
        </p:txBody>
      </p:sp>
    </p:spTree>
    <p:extLst>
      <p:ext uri="{BB962C8B-B14F-4D97-AF65-F5344CB8AC3E}">
        <p14:creationId xmlns:p14="http://schemas.microsoft.com/office/powerpoint/2010/main" val="3293860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B4C8FE4-448B-C8E5-7500-6BF868A8DE8E}"/>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GB"/>
          </a:p>
        </p:txBody>
      </p:sp>
      <p:sp>
        <p:nvSpPr>
          <p:cNvPr id="3" name="Plassholder for bilde 2">
            <a:extLst>
              <a:ext uri="{FF2B5EF4-FFF2-40B4-BE49-F238E27FC236}">
                <a16:creationId xmlns:a16="http://schemas.microsoft.com/office/drawing/2014/main" id="{79CE167C-6D2F-A597-587B-E39D8A3DF2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Plassholder for tekst 3">
            <a:extLst>
              <a:ext uri="{FF2B5EF4-FFF2-40B4-BE49-F238E27FC236}">
                <a16:creationId xmlns:a16="http://schemas.microsoft.com/office/drawing/2014/main" id="{E112D539-96ED-224A-C576-C4D58DDA6A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6F9534BB-554E-8C03-102C-6F1C01A99AEF}"/>
              </a:ext>
            </a:extLst>
          </p:cNvPr>
          <p:cNvSpPr>
            <a:spLocks noGrp="1"/>
          </p:cNvSpPr>
          <p:nvPr>
            <p:ph type="dt" sz="half" idx="10"/>
          </p:nvPr>
        </p:nvSpPr>
        <p:spPr/>
        <p:txBody>
          <a:bodyPr/>
          <a:lstStyle/>
          <a:p>
            <a:endParaRPr lang="en-GB" dirty="0"/>
          </a:p>
        </p:txBody>
      </p:sp>
      <p:sp>
        <p:nvSpPr>
          <p:cNvPr id="6" name="Plassholder for bunntekst 5">
            <a:extLst>
              <a:ext uri="{FF2B5EF4-FFF2-40B4-BE49-F238E27FC236}">
                <a16:creationId xmlns:a16="http://schemas.microsoft.com/office/drawing/2014/main" id="{E89A6857-0C66-5BF5-BDC9-55FDCA072812}"/>
              </a:ext>
            </a:extLst>
          </p:cNvPr>
          <p:cNvSpPr>
            <a:spLocks noGrp="1"/>
          </p:cNvSpPr>
          <p:nvPr>
            <p:ph type="ftr" sz="quarter" idx="11"/>
          </p:nvPr>
        </p:nvSpPr>
        <p:spPr/>
        <p:txBody>
          <a:bodyPr/>
          <a:lstStyle/>
          <a:p>
            <a:endParaRPr lang="en-GB"/>
          </a:p>
        </p:txBody>
      </p:sp>
      <p:sp>
        <p:nvSpPr>
          <p:cNvPr id="7" name="Plassholder for lysbildenummer 6">
            <a:extLst>
              <a:ext uri="{FF2B5EF4-FFF2-40B4-BE49-F238E27FC236}">
                <a16:creationId xmlns:a16="http://schemas.microsoft.com/office/drawing/2014/main" id="{A5D658F3-6CD5-9F5D-AFAA-80550398ED7C}"/>
              </a:ext>
            </a:extLst>
          </p:cNvPr>
          <p:cNvSpPr>
            <a:spLocks noGrp="1"/>
          </p:cNvSpPr>
          <p:nvPr>
            <p:ph type="sldNum" sz="quarter" idx="12"/>
          </p:nvPr>
        </p:nvSpPr>
        <p:spPr/>
        <p:txBody>
          <a:bodyPr/>
          <a:lstStyle/>
          <a:p>
            <a:fld id="{516FAF23-C3BD-45B8-8751-E1FB55071763}" type="slidenum">
              <a:rPr lang="en-GB" smtClean="0"/>
              <a:t>‹#›</a:t>
            </a:fld>
            <a:endParaRPr lang="en-GB"/>
          </a:p>
        </p:txBody>
      </p:sp>
    </p:spTree>
    <p:extLst>
      <p:ext uri="{BB962C8B-B14F-4D97-AF65-F5344CB8AC3E}">
        <p14:creationId xmlns:p14="http://schemas.microsoft.com/office/powerpoint/2010/main" val="91473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0A38871-D5C4-EC38-728E-AEAE162EB3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75BCD498-5B07-C0AE-5B95-F9D14B7247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dato 3">
            <a:extLst>
              <a:ext uri="{FF2B5EF4-FFF2-40B4-BE49-F238E27FC236}">
                <a16:creationId xmlns:a16="http://schemas.microsoft.com/office/drawing/2014/main" id="{CD1667A8-C774-B7C5-019C-8FAF5FF3BF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GB" dirty="0"/>
          </a:p>
        </p:txBody>
      </p:sp>
      <p:sp>
        <p:nvSpPr>
          <p:cNvPr id="5" name="Plassholder for bunntekst 4">
            <a:extLst>
              <a:ext uri="{FF2B5EF4-FFF2-40B4-BE49-F238E27FC236}">
                <a16:creationId xmlns:a16="http://schemas.microsoft.com/office/drawing/2014/main" id="{68D9C3ED-8DFE-0689-FAED-C1C08EC39D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Plassholder for lysbildenummer 5">
            <a:extLst>
              <a:ext uri="{FF2B5EF4-FFF2-40B4-BE49-F238E27FC236}">
                <a16:creationId xmlns:a16="http://schemas.microsoft.com/office/drawing/2014/main" id="{BC92DDA3-2876-3EFF-7173-03C6313E56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16FAF23-C3BD-45B8-8751-E1FB55071763}" type="slidenum">
              <a:rPr lang="en-GB" smtClean="0"/>
              <a:t>‹#›</a:t>
            </a:fld>
            <a:endParaRPr lang="en-GB"/>
          </a:p>
        </p:txBody>
      </p:sp>
      <p:pic>
        <p:nvPicPr>
          <p:cNvPr id="7" name="Picture 7">
            <a:extLst>
              <a:ext uri="{FF2B5EF4-FFF2-40B4-BE49-F238E27FC236}">
                <a16:creationId xmlns:a16="http://schemas.microsoft.com/office/drawing/2014/main" id="{54157647-7705-0ABC-0478-B5BE31F7F83C}"/>
              </a:ext>
            </a:extLst>
          </p:cNvPr>
          <p:cNvPicPr>
            <a:picLocks noChangeAspect="1"/>
          </p:cNvPicPr>
          <p:nvPr userDrawn="1"/>
        </p:nvPicPr>
        <p:blipFill>
          <a:blip r:embed="rId14"/>
          <a:stretch>
            <a:fillRect/>
          </a:stretch>
        </p:blipFill>
        <p:spPr>
          <a:xfrm>
            <a:off x="11106912" y="185738"/>
            <a:ext cx="740974" cy="1330566"/>
          </a:xfrm>
          <a:prstGeom prst="rect">
            <a:avLst/>
          </a:prstGeom>
        </p:spPr>
      </p:pic>
    </p:spTree>
    <p:extLst>
      <p:ext uri="{BB962C8B-B14F-4D97-AF65-F5344CB8AC3E}">
        <p14:creationId xmlns:p14="http://schemas.microsoft.com/office/powerpoint/2010/main" val="6301104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jpe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emf"/><Relationship Id="rId4" Type="http://schemas.openxmlformats.org/officeDocument/2006/relationships/image" Target="../media/image22.sv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2.sv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2.sv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mvr.gov.mk/" TargetMode="External"/><Relationship Id="rId1" Type="http://schemas.openxmlformats.org/officeDocument/2006/relationships/slideLayout" Target="../slideLayouts/slideLayout2.xml"/><Relationship Id="rId4" Type="http://schemas.openxmlformats.org/officeDocument/2006/relationships/hyperlink" Target="http://redbutton.mvr.gov.mk/prijavi.aspx"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01A83E23-858D-5DB9-6DBB-3790629BEBEC}"/>
              </a:ext>
            </a:extLst>
          </p:cNvPr>
          <p:cNvSpPr>
            <a:spLocks noGrp="1"/>
          </p:cNvSpPr>
          <p:nvPr>
            <p:ph type="ctrTitle"/>
          </p:nvPr>
        </p:nvSpPr>
        <p:spPr>
          <a:xfrm>
            <a:off x="980965" y="1910080"/>
            <a:ext cx="5719380" cy="4154421"/>
          </a:xfrm>
        </p:spPr>
        <p:txBody>
          <a:bodyPr anchor="b">
            <a:noAutofit/>
          </a:bodyPr>
          <a:lstStyle/>
          <a:p>
            <a:r>
              <a:rPr lang="en-GB" sz="2800" b="1" dirty="0">
                <a:solidFill>
                  <a:srgbClr val="222222"/>
                </a:solidFill>
                <a:effectLst/>
                <a:ea typeface="Calibri" panose="020F0502020204030204" pitchFamily="34" charset="0"/>
                <a:cs typeface="Times New Roman" panose="02020603050405020304" pitchFamily="18" charset="0"/>
              </a:rPr>
              <a:t>THROUGH PROFESSIONALISM AND INTEGRITY TO TRANSPARENCY AND ACCOUNTABILITY IN POLICING</a:t>
            </a:r>
            <a:r>
              <a:rPr lang="nb-NO" sz="2800" dirty="0">
                <a:effectLst/>
              </a:rPr>
              <a:t> </a:t>
            </a:r>
            <a:br>
              <a:rPr lang="nb-NO" sz="2800" dirty="0">
                <a:effectLst/>
              </a:rPr>
            </a:br>
            <a:br>
              <a:rPr lang="nb-NO" sz="2800" dirty="0">
                <a:effectLst/>
              </a:rPr>
            </a:br>
            <a:r>
              <a:rPr lang="nb-NO" sz="2800" dirty="0">
                <a:effectLst/>
              </a:rPr>
              <a:t>Skopje 8 July 2024</a:t>
            </a:r>
            <a:br>
              <a:rPr lang="nb-NO" sz="2800" dirty="0">
                <a:effectLst/>
              </a:rPr>
            </a:br>
            <a:br>
              <a:rPr lang="nb-NO" sz="2800" dirty="0">
                <a:effectLst/>
              </a:rPr>
            </a:br>
            <a:r>
              <a:rPr lang="nb-NO" sz="2800" dirty="0">
                <a:effectLst/>
              </a:rPr>
              <a:t>Odd Berner Malme</a:t>
            </a:r>
            <a:br>
              <a:rPr lang="nb-NO" sz="2800" dirty="0">
                <a:effectLst/>
              </a:rPr>
            </a:br>
            <a:endParaRPr lang="en-GB" sz="2800" b="1" i="1" dirty="0">
              <a:cs typeface="Calibri" panose="020F0502020204030204" pitchFamily="34" charset="0"/>
            </a:endParaRPr>
          </a:p>
        </p:txBody>
      </p:sp>
      <p:pic>
        <p:nvPicPr>
          <p:cNvPr id="2" name="Bilde 1">
            <a:extLst>
              <a:ext uri="{FF2B5EF4-FFF2-40B4-BE49-F238E27FC236}">
                <a16:creationId xmlns:a16="http://schemas.microsoft.com/office/drawing/2014/main" id="{22F1A835-34ED-230E-F026-9A5795F13075}"/>
              </a:ext>
            </a:extLst>
          </p:cNvPr>
          <p:cNvPicPr>
            <a:picLocks noChangeAspect="1"/>
          </p:cNvPicPr>
          <p:nvPr/>
        </p:nvPicPr>
        <p:blipFill>
          <a:blip r:embed="rId3"/>
          <a:stretch>
            <a:fillRect/>
          </a:stretch>
        </p:blipFill>
        <p:spPr>
          <a:xfrm>
            <a:off x="9991693" y="2128315"/>
            <a:ext cx="2200307" cy="930136"/>
          </a:xfrm>
          <a:prstGeom prst="rect">
            <a:avLst/>
          </a:prstGeom>
        </p:spPr>
      </p:pic>
    </p:spTree>
    <p:extLst>
      <p:ext uri="{BB962C8B-B14F-4D97-AF65-F5344CB8AC3E}">
        <p14:creationId xmlns:p14="http://schemas.microsoft.com/office/powerpoint/2010/main" val="1290919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0A7AD-049B-B78E-D659-E18F64D4934B}"/>
              </a:ext>
            </a:extLst>
          </p:cNvPr>
          <p:cNvSpPr>
            <a:spLocks noGrp="1"/>
          </p:cNvSpPr>
          <p:nvPr>
            <p:ph type="title"/>
          </p:nvPr>
        </p:nvSpPr>
        <p:spPr>
          <a:xfrm>
            <a:off x="1110018" y="365125"/>
            <a:ext cx="10243782" cy="1325563"/>
          </a:xfrm>
        </p:spPr>
        <p:txBody>
          <a:bodyPr>
            <a:normAutofit fontScale="90000"/>
          </a:bodyPr>
          <a:lstStyle/>
          <a:p>
            <a:br>
              <a:rPr lang="en-US" altLang="nb-NO" sz="4400" i="1" dirty="0">
                <a:solidFill>
                  <a:schemeClr val="accent1"/>
                </a:solidFill>
              </a:rPr>
            </a:br>
            <a:r>
              <a:rPr lang="en-US" altLang="nb-NO" sz="4400" b="1" i="1" dirty="0">
                <a:solidFill>
                  <a:schemeClr val="tx2">
                    <a:lumMod val="50000"/>
                    <a:lumOff val="50000"/>
                  </a:schemeClr>
                </a:solidFill>
              </a:rPr>
              <a:t>Strengthen</a:t>
            </a:r>
            <a:r>
              <a:rPr lang="en-US" altLang="nb-NO" sz="4400" i="1" dirty="0">
                <a:solidFill>
                  <a:schemeClr val="accent1"/>
                </a:solidFill>
              </a:rPr>
              <a:t> </a:t>
            </a:r>
            <a:r>
              <a:rPr lang="da-DK" sz="4400" b="1" i="1" dirty="0">
                <a:solidFill>
                  <a:schemeClr val="tx2">
                    <a:lumMod val="50000"/>
                    <a:lumOff val="50000"/>
                  </a:schemeClr>
                </a:solidFill>
                <a:ea typeface="Lato Black" panose="020F0502020204030203" pitchFamily="34" charset="0"/>
                <a:cs typeface="Lato Black" panose="020F0502020204030203" pitchFamily="34" charset="0"/>
                <a:sym typeface="Roboto Medium"/>
              </a:rPr>
              <a:t>Operational Independentes of Police</a:t>
            </a:r>
            <a:br>
              <a:rPr lang="da-DK" sz="4400" b="1" i="1" dirty="0">
                <a:solidFill>
                  <a:schemeClr val="tx2">
                    <a:lumMod val="50000"/>
                    <a:lumOff val="50000"/>
                  </a:schemeClr>
                </a:solidFill>
                <a:ea typeface="Lato Black" panose="020F0502020204030203" pitchFamily="34" charset="0"/>
                <a:cs typeface="Lato Black" panose="020F0502020204030203" pitchFamily="34" charset="0"/>
                <a:sym typeface="Roboto Light"/>
              </a:rPr>
            </a:br>
            <a:endParaRPr lang="en-GB" dirty="0"/>
          </a:p>
        </p:txBody>
      </p:sp>
      <p:sp>
        <p:nvSpPr>
          <p:cNvPr id="3" name="Content Placeholder 2">
            <a:extLst>
              <a:ext uri="{FF2B5EF4-FFF2-40B4-BE49-F238E27FC236}">
                <a16:creationId xmlns:a16="http://schemas.microsoft.com/office/drawing/2014/main" id="{0BD3F838-8148-E125-E013-2EDA50E623CA}"/>
              </a:ext>
            </a:extLst>
          </p:cNvPr>
          <p:cNvSpPr>
            <a:spLocks noGrp="1"/>
          </p:cNvSpPr>
          <p:nvPr>
            <p:ph idx="1"/>
          </p:nvPr>
        </p:nvSpPr>
        <p:spPr/>
        <p:txBody>
          <a:bodyPr/>
          <a:lstStyle/>
          <a:p>
            <a:pPr marL="0" indent="0">
              <a:buNone/>
            </a:pPr>
            <a:endParaRPr lang="en-GB" b="1" i="1" dirty="0"/>
          </a:p>
          <a:p>
            <a:pPr marL="0" indent="0">
              <a:buNone/>
            </a:pPr>
            <a:r>
              <a:rPr lang="en-GB" b="1" i="1" dirty="0"/>
              <a:t>The police's organizational connection is important in relation to independence. </a:t>
            </a:r>
          </a:p>
          <a:p>
            <a:pPr marL="0" indent="0">
              <a:buNone/>
            </a:pPr>
            <a:endParaRPr lang="en-GB" b="1" i="1" dirty="0"/>
          </a:p>
          <a:p>
            <a:pPr marL="0" indent="0">
              <a:buNone/>
            </a:pPr>
            <a:r>
              <a:rPr lang="en-GB" b="1" i="1" dirty="0"/>
              <a:t>The Police Director and Assistants should be in their positions regardless of elections and changing governments</a:t>
            </a:r>
            <a:r>
              <a:rPr lang="en-GB" dirty="0"/>
              <a:t>. </a:t>
            </a:r>
            <a:r>
              <a:rPr lang="en-GB" b="1" i="1" dirty="0"/>
              <a:t>They should be appointed for a certain periods based on their competence and professionalism and not elected.</a:t>
            </a:r>
          </a:p>
        </p:txBody>
      </p:sp>
    </p:spTree>
    <p:extLst>
      <p:ext uri="{BB962C8B-B14F-4D97-AF65-F5344CB8AC3E}">
        <p14:creationId xmlns:p14="http://schemas.microsoft.com/office/powerpoint/2010/main" val="813739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6F2048F-7F22-8F69-96DA-9E85A9A164B8}"/>
              </a:ext>
            </a:extLst>
          </p:cNvPr>
          <p:cNvPicPr>
            <a:picLocks noChangeAspect="1"/>
          </p:cNvPicPr>
          <p:nvPr/>
        </p:nvPicPr>
        <p:blipFill rotWithShape="1">
          <a:blip r:embed="rId3">
            <a:duotone>
              <a:schemeClr val="bg2">
                <a:shade val="45000"/>
                <a:satMod val="135000"/>
              </a:schemeClr>
              <a:prstClr val="white"/>
            </a:duotone>
          </a:blip>
          <a:srcRect t="15730"/>
          <a:stretch/>
        </p:blipFill>
        <p:spPr>
          <a:xfrm>
            <a:off x="20" y="10"/>
            <a:ext cx="12191980" cy="6857990"/>
          </a:xfrm>
          <a:prstGeom prst="rect">
            <a:avLst/>
          </a:prstGeom>
        </p:spPr>
      </p:pic>
      <p:sp>
        <p:nvSpPr>
          <p:cNvPr id="2" name="Tittel 1"/>
          <p:cNvSpPr>
            <a:spLocks noGrp="1"/>
          </p:cNvSpPr>
          <p:nvPr>
            <p:ph type="title"/>
          </p:nvPr>
        </p:nvSpPr>
        <p:spPr/>
        <p:txBody>
          <a:bodyPr>
            <a:normAutofit/>
          </a:bodyPr>
          <a:lstStyle/>
          <a:p>
            <a:r>
              <a:rPr lang="en-GB" b="1" dirty="0">
                <a:latin typeface="Times New Roman" panose="02020603050405020304" pitchFamily="18" charset="0"/>
                <a:cs typeface="Times New Roman" panose="02020603050405020304" pitchFamily="18" charset="0"/>
              </a:rPr>
              <a:t>Devastating to the Trust in Policing</a:t>
            </a:r>
          </a:p>
        </p:txBody>
      </p:sp>
      <p:graphicFrame>
        <p:nvGraphicFramePr>
          <p:cNvPr id="11" name="Plassholder for innhold 2">
            <a:extLst>
              <a:ext uri="{FF2B5EF4-FFF2-40B4-BE49-F238E27FC236}">
                <a16:creationId xmlns:a16="http://schemas.microsoft.com/office/drawing/2014/main" id="{9D64CF7E-C1E6-1629-808F-CF858CE88E9D}"/>
              </a:ext>
            </a:extLst>
          </p:cNvPr>
          <p:cNvGraphicFramePr>
            <a:graphicFrameLocks noGrp="1"/>
          </p:cNvGraphicFramePr>
          <p:nvPr>
            <p:ph idx="1"/>
            <p:extLst>
              <p:ext uri="{D42A27DB-BD31-4B8C-83A1-F6EECF244321}">
                <p14:modId xmlns:p14="http://schemas.microsoft.com/office/powerpoint/2010/main" val="404206637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40056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12076" y="1732892"/>
            <a:ext cx="10515600" cy="1325563"/>
          </a:xfrm>
        </p:spPr>
        <p:txBody>
          <a:bodyPr/>
          <a:lstStyle/>
          <a:p>
            <a:r>
              <a:rPr lang="en-GB" sz="3200" b="1" i="1" dirty="0"/>
              <a:t>					</a:t>
            </a:r>
            <a:r>
              <a:rPr lang="en-GB" sz="3600" b="1" i="1" dirty="0">
                <a:latin typeface="Calibri" panose="020F0502020204030204" pitchFamily="34" charset="0"/>
                <a:cs typeface="Calibri" panose="020F0502020204030204" pitchFamily="34" charset="0"/>
              </a:rPr>
              <a:t>Corruption</a:t>
            </a:r>
          </a:p>
        </p:txBody>
      </p:sp>
      <p:sp>
        <p:nvSpPr>
          <p:cNvPr id="3" name="Plassholder for innhold 2"/>
          <p:cNvSpPr>
            <a:spLocks noGrp="1"/>
          </p:cNvSpPr>
          <p:nvPr>
            <p:ph idx="1"/>
          </p:nvPr>
        </p:nvSpPr>
        <p:spPr>
          <a:xfrm>
            <a:off x="838200" y="3375080"/>
            <a:ext cx="10515600" cy="2301821"/>
          </a:xfrm>
        </p:spPr>
        <p:txBody>
          <a:bodyPr/>
          <a:lstStyle/>
          <a:p>
            <a:pPr marL="0" indent="0" algn="ctr">
              <a:spcAft>
                <a:spcPts val="1200"/>
              </a:spcAft>
              <a:buNone/>
            </a:pPr>
            <a:br>
              <a:rPr lang="en-GB" sz="3200" i="1" dirty="0"/>
            </a:br>
            <a:r>
              <a:rPr lang="en-GB" sz="3200" b="1" i="1" dirty="0">
                <a:solidFill>
                  <a:srgbClr val="202124"/>
                </a:solidFill>
                <a:latin typeface="Calibri" panose="020F0502020204030204" pitchFamily="34" charset="0"/>
                <a:cs typeface="Calibri" panose="020F0502020204030204" pitchFamily="34" charset="0"/>
              </a:rPr>
              <a:t>"Corruption is the abuse of power in trusted positions for personal gain".</a:t>
            </a:r>
            <a:endParaRPr lang="en-GB" sz="3200" b="1" i="1" dirty="0">
              <a:latin typeface="Calibri" panose="020F0502020204030204" pitchFamily="34" charset="0"/>
              <a:cs typeface="Calibri" panose="020F0502020204030204" pitchFamily="34" charset="0"/>
            </a:endParaRPr>
          </a:p>
        </p:txBody>
      </p:sp>
      <p:sp>
        <p:nvSpPr>
          <p:cNvPr id="4" name="TekstSylinder 3">
            <a:extLst>
              <a:ext uri="{FF2B5EF4-FFF2-40B4-BE49-F238E27FC236}">
                <a16:creationId xmlns:a16="http://schemas.microsoft.com/office/drawing/2014/main" id="{153909BC-65D3-AC5F-579F-0F7F4D76229C}"/>
              </a:ext>
            </a:extLst>
          </p:cNvPr>
          <p:cNvSpPr txBox="1"/>
          <p:nvPr/>
        </p:nvSpPr>
        <p:spPr>
          <a:xfrm>
            <a:off x="3452647" y="989804"/>
            <a:ext cx="6117572" cy="584775"/>
          </a:xfrm>
          <a:prstGeom prst="rect">
            <a:avLst/>
          </a:prstGeom>
          <a:noFill/>
        </p:spPr>
        <p:txBody>
          <a:bodyPr wrap="none" rtlCol="0">
            <a:spAutoFit/>
          </a:bodyPr>
          <a:lstStyle/>
          <a:p>
            <a:r>
              <a:rPr lang="en-GB" sz="3200" b="1" i="1" dirty="0">
                <a:latin typeface="Calibri" panose="020F0502020204030204" pitchFamily="34" charset="0"/>
                <a:cs typeface="Calibri" panose="020F0502020204030204" pitchFamily="34" charset="0"/>
              </a:rPr>
              <a:t>Devastating to the Trust in Policing</a:t>
            </a:r>
          </a:p>
        </p:txBody>
      </p:sp>
    </p:spTree>
    <p:extLst>
      <p:ext uri="{BB962C8B-B14F-4D97-AF65-F5344CB8AC3E}">
        <p14:creationId xmlns:p14="http://schemas.microsoft.com/office/powerpoint/2010/main" val="3501865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10;&#10;Description automatically generated">
            <a:extLst>
              <a:ext uri="{FF2B5EF4-FFF2-40B4-BE49-F238E27FC236}">
                <a16:creationId xmlns:a16="http://schemas.microsoft.com/office/drawing/2014/main" id="{97F9EA30-990B-BF8F-0CE9-C121EB2C74A0}"/>
              </a:ext>
            </a:extLst>
          </p:cNvPr>
          <p:cNvPicPr>
            <a:picLocks noChangeAspect="1"/>
          </p:cNvPicPr>
          <p:nvPr/>
        </p:nvPicPr>
        <p:blipFill>
          <a:blip r:embed="rId3"/>
          <a:stretch>
            <a:fillRect/>
          </a:stretch>
        </p:blipFill>
        <p:spPr>
          <a:xfrm>
            <a:off x="-7085" y="0"/>
            <a:ext cx="12199085" cy="6858000"/>
          </a:xfrm>
          <a:prstGeom prst="rect">
            <a:avLst/>
          </a:prstGeom>
        </p:spPr>
      </p:pic>
      <p:sp>
        <p:nvSpPr>
          <p:cNvPr id="33" name="Shape 61">
            <a:extLst>
              <a:ext uri="{FF2B5EF4-FFF2-40B4-BE49-F238E27FC236}">
                <a16:creationId xmlns:a16="http://schemas.microsoft.com/office/drawing/2014/main" id="{2294C423-8F7A-E44F-99AC-517034C3A062}"/>
              </a:ext>
            </a:extLst>
          </p:cNvPr>
          <p:cNvSpPr/>
          <p:nvPr/>
        </p:nvSpPr>
        <p:spPr>
          <a:xfrm>
            <a:off x="715287" y="4500093"/>
            <a:ext cx="4993282" cy="323153"/>
          </a:xfrm>
          <a:prstGeom prst="rect">
            <a:avLst/>
          </a:prstGeom>
          <a:ln w="12700">
            <a:miter lim="400000"/>
          </a:ln>
          <a:extLst>
            <a:ext uri="{C572A759-6A51-4108-AA02-DFA0A04FC94B}">
              <ma14:wrappingTextBoxFlag xmlns="" xmlns:ma14="http://schemas.microsoft.com/office/mac/drawingml/2011/main" val="1"/>
            </a:ext>
          </a:extLst>
        </p:spPr>
        <p:txBody>
          <a:bodyPr wrap="square" lIns="38094" tIns="38094" rIns="38094" bIns="38094" anchor="t">
            <a:spAutoFit/>
          </a:bodyPr>
          <a:lstStyle/>
          <a:p>
            <a:pPr marL="228554" indent="-228554">
              <a:buFont typeface="Arial" panose="020B0604020202020204" pitchFamily="34" charset="0"/>
              <a:buChar char="•"/>
              <a:defRPr sz="1800"/>
            </a:pPr>
            <a:endParaRPr lang="da-DK" sz="1600" b="1" dirty="0">
              <a:solidFill>
                <a:schemeClr val="bg2"/>
              </a:solidFill>
              <a:latin typeface="Lato Semibold" panose="020F0502020204030203" pitchFamily="34" charset="77"/>
              <a:ea typeface="Lato Black" panose="020F0502020204030203" pitchFamily="34" charset="0"/>
              <a:cs typeface="Lato Black" panose="020F0502020204030203" pitchFamily="34" charset="0"/>
              <a:sym typeface="Roboto Medium"/>
            </a:endParaRPr>
          </a:p>
        </p:txBody>
      </p:sp>
      <p:sp>
        <p:nvSpPr>
          <p:cNvPr id="35" name="Shape 61">
            <a:extLst>
              <a:ext uri="{FF2B5EF4-FFF2-40B4-BE49-F238E27FC236}">
                <a16:creationId xmlns:a16="http://schemas.microsoft.com/office/drawing/2014/main" id="{E7739D1D-B045-FF4E-B4F9-172DE69BA713}"/>
              </a:ext>
            </a:extLst>
          </p:cNvPr>
          <p:cNvSpPr/>
          <p:nvPr/>
        </p:nvSpPr>
        <p:spPr>
          <a:xfrm>
            <a:off x="961522" y="5211204"/>
            <a:ext cx="4993282" cy="323153"/>
          </a:xfrm>
          <a:prstGeom prst="rect">
            <a:avLst/>
          </a:prstGeom>
          <a:ln w="12700">
            <a:miter lim="400000"/>
          </a:ln>
          <a:extLst>
            <a:ext uri="{C572A759-6A51-4108-AA02-DFA0A04FC94B}">
              <ma14:wrappingTextBoxFlag xmlns="" xmlns:ma14="http://schemas.microsoft.com/office/mac/drawingml/2011/main" val="1"/>
            </a:ext>
          </a:extLst>
        </p:spPr>
        <p:txBody>
          <a:bodyPr wrap="square" lIns="38094" tIns="38094" rIns="38094" bIns="38094" anchor="t">
            <a:spAutoFit/>
          </a:bodyPr>
          <a:lstStyle/>
          <a:p>
            <a:pPr marL="228554" indent="-228554">
              <a:buFont typeface="Arial" panose="020B0604020202020204" pitchFamily="34" charset="0"/>
              <a:buChar char="•"/>
              <a:defRPr sz="1800"/>
            </a:pPr>
            <a:endParaRPr lang="da-DK" sz="1600" b="1" dirty="0">
              <a:solidFill>
                <a:schemeClr val="bg2"/>
              </a:solidFill>
              <a:latin typeface="Lato Semibold" panose="020F0502020204030203" pitchFamily="34" charset="77"/>
              <a:ea typeface="Lato Black" panose="020F0502020204030203" pitchFamily="34" charset="0"/>
              <a:cs typeface="Lato Black" panose="020F0502020204030203" pitchFamily="34" charset="0"/>
              <a:sym typeface="Roboto Medium"/>
            </a:endParaRPr>
          </a:p>
        </p:txBody>
      </p:sp>
      <p:sp>
        <p:nvSpPr>
          <p:cNvPr id="30" name="Espaço Reservado para Texto 9">
            <a:extLst>
              <a:ext uri="{FF2B5EF4-FFF2-40B4-BE49-F238E27FC236}">
                <a16:creationId xmlns:a16="http://schemas.microsoft.com/office/drawing/2014/main" id="{7F650D15-1451-4E15-A020-BAA1F429A629}"/>
              </a:ext>
            </a:extLst>
          </p:cNvPr>
          <p:cNvSpPr txBox="1">
            <a:spLocks/>
          </p:cNvSpPr>
          <p:nvPr/>
        </p:nvSpPr>
        <p:spPr>
          <a:xfrm>
            <a:off x="6759468" y="2017517"/>
            <a:ext cx="5059886" cy="1960878"/>
          </a:xfrm>
          <a:prstGeom prst="rect">
            <a:avLst/>
          </a:prstGeom>
        </p:spPr>
        <p:txBody>
          <a:bodyPr/>
          <a:lstStyle>
            <a:lvl1pPr marL="0" indent="0" algn="l" defTabSz="2176511" rtl="0" eaLnBrk="1" latinLnBrk="0" hangingPunct="1">
              <a:lnSpc>
                <a:spcPct val="100000"/>
              </a:lnSpc>
              <a:spcBef>
                <a:spcPts val="0"/>
              </a:spcBef>
              <a:buFont typeface="Arial" pitchFamily="34" charset="0"/>
              <a:buNone/>
              <a:defRPr sz="3400" b="1" kern="1200" cap="all" baseline="0">
                <a:solidFill>
                  <a:srgbClr val="48385C"/>
                </a:solidFill>
                <a:latin typeface="Lato Black" panose="020F0502020204030203" pitchFamily="34" charset="0"/>
                <a:ea typeface="Lato Black" panose="020F0502020204030203" pitchFamily="34" charset="0"/>
                <a:cs typeface="Lato Black" panose="020F0502020204030203" pitchFamily="34" charset="0"/>
              </a:defRPr>
            </a:lvl1pPr>
            <a:lvl2pPr marL="1768414" indent="-680161" algn="l" defTabSz="2176511" rtl="0" eaLnBrk="1" latinLnBrk="0" hangingPunct="1">
              <a:spcBef>
                <a:spcPct val="20000"/>
              </a:spcBef>
              <a:buFont typeface="Arial" pitchFamily="34" charset="0"/>
              <a:buChar char="–"/>
              <a:defRPr sz="6700" kern="1200">
                <a:solidFill>
                  <a:schemeClr val="tx1"/>
                </a:solidFill>
                <a:latin typeface="+mn-lt"/>
                <a:ea typeface="+mn-ea"/>
                <a:cs typeface="+mn-cs"/>
              </a:defRPr>
            </a:lvl2pPr>
            <a:lvl3pPr marL="2720640" indent="-544129" algn="l" defTabSz="2176511" rtl="0" eaLnBrk="1" latinLnBrk="0" hangingPunct="1">
              <a:spcBef>
                <a:spcPct val="20000"/>
              </a:spcBef>
              <a:buFont typeface="Arial" pitchFamily="34" charset="0"/>
              <a:buChar char="•"/>
              <a:defRPr sz="5700" kern="1200">
                <a:solidFill>
                  <a:schemeClr val="tx1"/>
                </a:solidFill>
                <a:latin typeface="+mn-lt"/>
                <a:ea typeface="+mn-ea"/>
                <a:cs typeface="+mn-cs"/>
              </a:defRPr>
            </a:lvl3pPr>
            <a:lvl4pPr marL="3808893"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4897151"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5985404"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3662"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1916"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50173"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9pPr>
          </a:lstStyle>
          <a:p>
            <a:endParaRPr lang="en-GB" sz="2000" i="1" cap="none" dirty="0">
              <a:solidFill>
                <a:schemeClr val="bg1"/>
              </a:solidFill>
              <a:latin typeface="Lato Semibold" panose="020F0502020204030203" pitchFamily="34" charset="77"/>
              <a:ea typeface="Lato Light" panose="020F0502020204030203" pitchFamily="34" charset="0"/>
              <a:cs typeface="Lato Light" panose="020F0502020204030203" pitchFamily="34" charset="0"/>
            </a:endParaRPr>
          </a:p>
          <a:p>
            <a:endParaRPr lang="en-GB" sz="2000" i="1" cap="none" dirty="0">
              <a:solidFill>
                <a:schemeClr val="bg1"/>
              </a:solidFill>
              <a:latin typeface="Lato Semibold" panose="020F0502020204030203" pitchFamily="34" charset="77"/>
              <a:ea typeface="Lato Light" panose="020F0502020204030203" pitchFamily="34" charset="0"/>
              <a:cs typeface="Lato Light" panose="020F0502020204030203" pitchFamily="34" charset="0"/>
            </a:endParaRPr>
          </a:p>
          <a:p>
            <a:endParaRPr lang="en-GB" sz="2000" i="1" cap="none" dirty="0">
              <a:solidFill>
                <a:schemeClr val="bg1"/>
              </a:solidFill>
              <a:latin typeface="Lato Semibold" panose="020F0502020204030203" pitchFamily="34" charset="77"/>
              <a:ea typeface="Lato Light" panose="020F0502020204030203" pitchFamily="34" charset="0"/>
              <a:cs typeface="Lato Light" panose="020F0502020204030203" pitchFamily="34" charset="0"/>
            </a:endParaRPr>
          </a:p>
        </p:txBody>
      </p:sp>
      <p:sp>
        <p:nvSpPr>
          <p:cNvPr id="10" name="Espaço Reservado para Texto 9">
            <a:extLst>
              <a:ext uri="{FF2B5EF4-FFF2-40B4-BE49-F238E27FC236}">
                <a16:creationId xmlns:a16="http://schemas.microsoft.com/office/drawing/2014/main" id="{47596274-8E30-CD46-A939-DA8A967EFA4E}"/>
              </a:ext>
            </a:extLst>
          </p:cNvPr>
          <p:cNvSpPr txBox="1">
            <a:spLocks/>
          </p:cNvSpPr>
          <p:nvPr/>
        </p:nvSpPr>
        <p:spPr>
          <a:xfrm>
            <a:off x="444379" y="2075888"/>
            <a:ext cx="5124502" cy="1960878"/>
          </a:xfrm>
          <a:prstGeom prst="rect">
            <a:avLst/>
          </a:prstGeom>
        </p:spPr>
        <p:txBody>
          <a:bodyPr/>
          <a:lstStyle>
            <a:lvl1pPr marL="0" indent="0" algn="l" defTabSz="2176511" rtl="0" eaLnBrk="1" latinLnBrk="0" hangingPunct="1">
              <a:lnSpc>
                <a:spcPct val="100000"/>
              </a:lnSpc>
              <a:spcBef>
                <a:spcPts val="0"/>
              </a:spcBef>
              <a:buFont typeface="Arial" pitchFamily="34" charset="0"/>
              <a:buNone/>
              <a:defRPr sz="3400" b="1" kern="1200" cap="all" baseline="0">
                <a:solidFill>
                  <a:srgbClr val="48385C"/>
                </a:solidFill>
                <a:latin typeface="Lato Black" panose="020F0502020204030203" pitchFamily="34" charset="0"/>
                <a:ea typeface="Lato Black" panose="020F0502020204030203" pitchFamily="34" charset="0"/>
                <a:cs typeface="Lato Black" panose="020F0502020204030203" pitchFamily="34" charset="0"/>
              </a:defRPr>
            </a:lvl1pPr>
            <a:lvl2pPr marL="1768414" indent="-680161" algn="l" defTabSz="2176511" rtl="0" eaLnBrk="1" latinLnBrk="0" hangingPunct="1">
              <a:spcBef>
                <a:spcPct val="20000"/>
              </a:spcBef>
              <a:buFont typeface="Arial" pitchFamily="34" charset="0"/>
              <a:buChar char="–"/>
              <a:defRPr sz="6700" kern="1200">
                <a:solidFill>
                  <a:schemeClr val="tx1"/>
                </a:solidFill>
                <a:latin typeface="+mn-lt"/>
                <a:ea typeface="+mn-ea"/>
                <a:cs typeface="+mn-cs"/>
              </a:defRPr>
            </a:lvl2pPr>
            <a:lvl3pPr marL="2720640" indent="-544129" algn="l" defTabSz="2176511" rtl="0" eaLnBrk="1" latinLnBrk="0" hangingPunct="1">
              <a:spcBef>
                <a:spcPct val="20000"/>
              </a:spcBef>
              <a:buFont typeface="Arial" pitchFamily="34" charset="0"/>
              <a:buChar char="•"/>
              <a:defRPr sz="5700" kern="1200">
                <a:solidFill>
                  <a:schemeClr val="tx1"/>
                </a:solidFill>
                <a:latin typeface="+mn-lt"/>
                <a:ea typeface="+mn-ea"/>
                <a:cs typeface="+mn-cs"/>
              </a:defRPr>
            </a:lvl3pPr>
            <a:lvl4pPr marL="3808893"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4897151"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5985404"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3662"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1916"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50173"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9pPr>
          </a:lstStyle>
          <a:p>
            <a:endParaRPr lang="en-GB" sz="2000" i="1" cap="none" dirty="0">
              <a:solidFill>
                <a:schemeClr val="bg1"/>
              </a:solidFill>
              <a:latin typeface="Lato Semibold" panose="020F0502020204030203" pitchFamily="34" charset="77"/>
              <a:ea typeface="Lato Light" panose="020F0502020204030203" pitchFamily="34" charset="0"/>
              <a:cs typeface="Lato Light" panose="020F0502020204030203" pitchFamily="34" charset="0"/>
            </a:endParaRPr>
          </a:p>
          <a:p>
            <a:endParaRPr lang="en-GB" sz="2000" i="1" cap="none" dirty="0">
              <a:solidFill>
                <a:schemeClr val="bg1"/>
              </a:solidFill>
              <a:latin typeface="Lato Semibold" panose="020F0502020204030203" pitchFamily="34" charset="77"/>
              <a:ea typeface="Lato Light" panose="020F0502020204030203" pitchFamily="34" charset="0"/>
              <a:cs typeface="Lato Light" panose="020F0502020204030203" pitchFamily="34" charset="0"/>
            </a:endParaRPr>
          </a:p>
          <a:p>
            <a:endParaRPr lang="en-GB" sz="2000" i="1" cap="none" dirty="0">
              <a:solidFill>
                <a:schemeClr val="bg1"/>
              </a:solidFill>
              <a:latin typeface="Lato Semibold" panose="020F0502020204030203" pitchFamily="34" charset="77"/>
              <a:ea typeface="Lato Light" panose="020F0502020204030203" pitchFamily="34" charset="0"/>
              <a:cs typeface="Lato Light" panose="020F0502020204030203" pitchFamily="34" charset="0"/>
            </a:endParaRPr>
          </a:p>
        </p:txBody>
      </p:sp>
      <p:sp>
        <p:nvSpPr>
          <p:cNvPr id="2" name="Shape 61">
            <a:extLst>
              <a:ext uri="{FF2B5EF4-FFF2-40B4-BE49-F238E27FC236}">
                <a16:creationId xmlns:a16="http://schemas.microsoft.com/office/drawing/2014/main" id="{3297E732-C4E2-34D4-0AFE-1A3238B9BD67}"/>
              </a:ext>
            </a:extLst>
          </p:cNvPr>
          <p:cNvSpPr/>
          <p:nvPr/>
        </p:nvSpPr>
        <p:spPr>
          <a:xfrm>
            <a:off x="124373" y="1"/>
            <a:ext cx="11943255" cy="569379"/>
          </a:xfrm>
          <a:prstGeom prst="rect">
            <a:avLst/>
          </a:prstGeom>
          <a:ln w="12700">
            <a:miter lim="400000"/>
          </a:ln>
          <a:extLst>
            <a:ext uri="{C572A759-6A51-4108-AA02-DFA0A04FC94B}">
              <ma14:wrappingTextBoxFlag xmlns:ma14="http://schemas.microsoft.com/office/mac/drawingml/2011/main" xmlns="" val="1"/>
            </a:ext>
          </a:extLst>
        </p:spPr>
        <p:txBody>
          <a:bodyPr wrap="square" lIns="38096" tIns="38096" rIns="38096" bIns="38096" anchor="t">
            <a:spAutoFit/>
          </a:bodyPr>
          <a:lstStyle/>
          <a:p>
            <a:pPr lvl="0">
              <a:defRPr sz="1800"/>
            </a:pPr>
            <a:r>
              <a:rPr lang="en-GB" sz="3200" dirty="0">
                <a:solidFill>
                  <a:srgbClr val="9B9883"/>
                </a:solidFill>
                <a:latin typeface="Lato Black" panose="020F0502020204030203" pitchFamily="34" charset="0"/>
                <a:ea typeface="Lato Black" panose="020F0502020204030203" pitchFamily="34" charset="0"/>
                <a:cs typeface="Lato Black" panose="020F0502020204030203" pitchFamily="34" charset="0"/>
                <a:sym typeface="Roboto Medium"/>
              </a:rPr>
              <a:t>Targeted Areas of Corruption Risk in Police Admi</a:t>
            </a:r>
            <a:r>
              <a:rPr lang="da-DK" sz="3200" dirty="0" err="1">
                <a:solidFill>
                  <a:srgbClr val="9B9883"/>
                </a:solidFill>
                <a:latin typeface="Lato Black" panose="020F0502020204030203" pitchFamily="34" charset="0"/>
                <a:ea typeface="Lato Black" panose="020F0502020204030203" pitchFamily="34" charset="0"/>
                <a:cs typeface="Lato Black" panose="020F0502020204030203" pitchFamily="34" charset="0"/>
                <a:sym typeface="Roboto Medium"/>
              </a:rPr>
              <a:t>nistration</a:t>
            </a:r>
            <a:r>
              <a:rPr lang="da-DK" sz="3200" dirty="0">
                <a:solidFill>
                  <a:srgbClr val="9B9883"/>
                </a:solidFill>
                <a:latin typeface="Lato Black" panose="020F0502020204030203" pitchFamily="34" charset="0"/>
                <a:ea typeface="Lato Black" panose="020F0502020204030203" pitchFamily="34" charset="0"/>
                <a:cs typeface="Lato Black" panose="020F0502020204030203" pitchFamily="34" charset="0"/>
                <a:sym typeface="Roboto Medium"/>
              </a:rPr>
              <a:t>:</a:t>
            </a:r>
            <a:endParaRPr lang="da-DK" sz="3200" dirty="0">
              <a:solidFill>
                <a:srgbClr val="9B9883"/>
              </a:solidFill>
              <a:latin typeface="Lato Black" panose="020F0502020204030203" pitchFamily="34" charset="0"/>
              <a:ea typeface="Lato Black" panose="020F0502020204030203" pitchFamily="34" charset="0"/>
              <a:cs typeface="Lato Black" panose="020F0502020204030203" pitchFamily="34" charset="0"/>
              <a:sym typeface="Roboto Light"/>
            </a:endParaRPr>
          </a:p>
        </p:txBody>
      </p:sp>
      <p:sp>
        <p:nvSpPr>
          <p:cNvPr id="3" name="TextBox 2">
            <a:extLst>
              <a:ext uri="{FF2B5EF4-FFF2-40B4-BE49-F238E27FC236}">
                <a16:creationId xmlns:a16="http://schemas.microsoft.com/office/drawing/2014/main" id="{0F11F39B-C1E9-0D67-21BF-76BEB697D6A5}"/>
              </a:ext>
            </a:extLst>
          </p:cNvPr>
          <p:cNvSpPr txBox="1"/>
          <p:nvPr/>
        </p:nvSpPr>
        <p:spPr>
          <a:xfrm flipH="1">
            <a:off x="124372" y="1061822"/>
            <a:ext cx="11943255" cy="4985980"/>
          </a:xfrm>
          <a:prstGeom prst="rect">
            <a:avLst/>
          </a:prstGeom>
          <a:noFill/>
        </p:spPr>
        <p:txBody>
          <a:bodyPr wrap="square" rtlCol="0">
            <a:spAutoFit/>
          </a:bodyPr>
          <a:lstStyle/>
          <a:p>
            <a:pPr>
              <a:buClr>
                <a:srgbClr val="8E3246"/>
              </a:buClr>
            </a:pPr>
            <a:r>
              <a:rPr lang="en-ZA" sz="2000" b="1" i="0" dirty="0">
                <a:solidFill>
                  <a:srgbClr val="000000"/>
                </a:solidFill>
                <a:effectLst/>
                <a:latin typeface="Lato" panose="020F0502020204030203" pitchFamily="34" charset="0"/>
                <a:ea typeface="Lato" panose="020F0502020204030203" pitchFamily="34" charset="0"/>
                <a:cs typeface="Lato" panose="020F0502020204030203" pitchFamily="34" charset="0"/>
              </a:rPr>
              <a:t>A complicated yet functional mechanism for investigating corruption and organized crime in Police Administration. Plan for Integrity outlined in GRECO report 2023 targeting six key areas susceptible to corruption within </a:t>
            </a:r>
            <a:r>
              <a:rPr lang="en-ZA" sz="2000" b="1" i="0" dirty="0" err="1">
                <a:solidFill>
                  <a:srgbClr val="000000"/>
                </a:solidFill>
                <a:effectLst/>
                <a:latin typeface="Lato" panose="020F0502020204030203" pitchFamily="34" charset="0"/>
                <a:ea typeface="Lato" panose="020F0502020204030203" pitchFamily="34" charset="0"/>
                <a:cs typeface="Lato" panose="020F0502020204030203" pitchFamily="34" charset="0"/>
              </a:rPr>
              <a:t>MoI</a:t>
            </a:r>
            <a:r>
              <a:rPr lang="en-ZA" sz="2000" b="1"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br>
              <a:rPr lang="en-ZA" sz="2000" b="0" i="0" dirty="0">
                <a:solidFill>
                  <a:srgbClr val="000000"/>
                </a:solidFill>
                <a:effectLst/>
                <a:latin typeface="Lato" panose="020F0502020204030203" pitchFamily="34" charset="0"/>
                <a:ea typeface="Lato" panose="020F0502020204030203" pitchFamily="34" charset="0"/>
                <a:cs typeface="Lato" panose="020F0502020204030203" pitchFamily="34" charset="0"/>
              </a:rPr>
            </a:br>
            <a:br>
              <a:rPr lang="en-ZA" sz="2000" b="0" i="0" dirty="0">
                <a:solidFill>
                  <a:srgbClr val="000000"/>
                </a:solidFill>
                <a:effectLst/>
                <a:latin typeface="Lato" panose="020F0502020204030203" pitchFamily="34" charset="0"/>
                <a:ea typeface="Lato" panose="020F0502020204030203" pitchFamily="34" charset="0"/>
                <a:cs typeface="Lato" panose="020F0502020204030203" pitchFamily="34" charset="0"/>
              </a:rPr>
            </a:br>
            <a:r>
              <a:rPr lang="en-ZA" sz="2000" i="1" dirty="0">
                <a:solidFill>
                  <a:srgbClr val="000000"/>
                </a:solidFill>
                <a:effectLst/>
                <a:latin typeface="Lato" panose="020F0502020204030203" pitchFamily="34" charset="0"/>
                <a:ea typeface="Lato" panose="020F0502020204030203" pitchFamily="34" charset="0"/>
                <a:cs typeface="Lato" panose="020F0502020204030203" pitchFamily="34" charset="0"/>
              </a:rPr>
              <a:t>Identified areas and associated risks</a:t>
            </a:r>
            <a:r>
              <a:rPr lang="en-ZA" sz="2000" i="0" dirty="0">
                <a:solidFill>
                  <a:srgbClr val="000000"/>
                </a:solidFill>
                <a:effectLst/>
                <a:latin typeface="Lato" panose="020F0502020204030203" pitchFamily="34" charset="0"/>
                <a:ea typeface="Lato" panose="020F0502020204030203" pitchFamily="34" charset="0"/>
                <a:cs typeface="Lato" panose="020F0502020204030203" pitchFamily="34" charset="0"/>
              </a:rPr>
              <a:t>:</a:t>
            </a:r>
            <a:br>
              <a:rPr lang="en-ZA" sz="2000" i="0" dirty="0">
                <a:solidFill>
                  <a:srgbClr val="000000"/>
                </a:solidFill>
                <a:effectLst/>
                <a:latin typeface="Lato" panose="020F0502020204030203" pitchFamily="34" charset="0"/>
                <a:ea typeface="Lato" panose="020F0502020204030203" pitchFamily="34" charset="0"/>
                <a:cs typeface="Lato" panose="020F0502020204030203" pitchFamily="34" charset="0"/>
              </a:rPr>
            </a:br>
            <a:endParaRPr lang="en-ZA" sz="2000" b="0" i="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457200" indent="-457200">
              <a:buClr>
                <a:srgbClr val="9B9883"/>
              </a:buClr>
              <a:buFont typeface="Wingdings" pitchFamily="2" charset="2"/>
              <a:buChar char="§"/>
            </a:pPr>
            <a:r>
              <a:rPr lang="en-ZA" sz="1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Human resources management </a:t>
            </a:r>
            <a:br>
              <a:rPr lang="en-ZA" sz="1800" b="0" i="0" dirty="0">
                <a:solidFill>
                  <a:srgbClr val="000000"/>
                </a:solidFill>
                <a:effectLst/>
                <a:latin typeface="Lato" panose="020F0502020204030203" pitchFamily="34" charset="0"/>
                <a:ea typeface="Lato" panose="020F0502020204030203" pitchFamily="34" charset="0"/>
                <a:cs typeface="Lato" panose="020F0502020204030203" pitchFamily="34" charset="0"/>
              </a:rPr>
            </a:br>
            <a:endParaRPr lang="en-US" sz="1800" dirty="0">
              <a:solidFill>
                <a:schemeClr val="tx2"/>
              </a:solidFill>
              <a:latin typeface="Lato" panose="020F0502020204030203" pitchFamily="34" charset="0"/>
              <a:ea typeface="Lato" panose="020F0502020204030203" pitchFamily="34" charset="0"/>
              <a:cs typeface="Lato" panose="020F0502020204030203" pitchFamily="34" charset="0"/>
            </a:endParaRPr>
          </a:p>
          <a:p>
            <a:pPr marL="457200" indent="-457200">
              <a:buClr>
                <a:srgbClr val="9B9883"/>
              </a:buClr>
              <a:buFont typeface="Wingdings" pitchFamily="2" charset="2"/>
              <a:buChar char="§"/>
            </a:pPr>
            <a:r>
              <a:rPr lang="en-ZA" sz="1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Implementation of public procurement procedures</a:t>
            </a:r>
            <a:br>
              <a:rPr lang="en-ZA" sz="1800" b="0" i="0" dirty="0">
                <a:solidFill>
                  <a:srgbClr val="000000"/>
                </a:solidFill>
                <a:effectLst/>
                <a:latin typeface="Lato" panose="020F0502020204030203" pitchFamily="34" charset="0"/>
                <a:ea typeface="Lato" panose="020F0502020204030203" pitchFamily="34" charset="0"/>
                <a:cs typeface="Lato" panose="020F0502020204030203" pitchFamily="34" charset="0"/>
              </a:rPr>
            </a:br>
            <a:endParaRPr lang="en-ZA" sz="1800" b="0" i="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457200" indent="-457200">
              <a:buClr>
                <a:srgbClr val="9B9883"/>
              </a:buClr>
              <a:buFont typeface="Wingdings" pitchFamily="2" charset="2"/>
              <a:buChar char="§"/>
            </a:pPr>
            <a:r>
              <a:rPr lang="en-ZA" sz="1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Excessive use of force when applying police authorizations</a:t>
            </a:r>
            <a:br>
              <a:rPr lang="en-ZA" sz="1800" b="0" i="0" dirty="0">
                <a:solidFill>
                  <a:srgbClr val="000000"/>
                </a:solidFill>
                <a:effectLst/>
                <a:latin typeface="Lato" panose="020F0502020204030203" pitchFamily="34" charset="0"/>
                <a:ea typeface="Lato" panose="020F0502020204030203" pitchFamily="34" charset="0"/>
                <a:cs typeface="Lato" panose="020F0502020204030203" pitchFamily="34" charset="0"/>
              </a:rPr>
            </a:br>
            <a:endParaRPr lang="en-ZA" sz="1800" b="0" i="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457200" indent="-457200">
              <a:buClr>
                <a:srgbClr val="9B9883"/>
              </a:buClr>
              <a:buFont typeface="Wingdings" pitchFamily="2" charset="2"/>
              <a:buChar char="§"/>
            </a:pPr>
            <a:r>
              <a:rPr lang="en-ZA" sz="1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Acceptance of bribes by traffic and border police officers</a:t>
            </a:r>
            <a:br>
              <a:rPr lang="en-ZA" sz="1800" b="0" i="0" dirty="0">
                <a:solidFill>
                  <a:srgbClr val="000000"/>
                </a:solidFill>
                <a:effectLst/>
                <a:latin typeface="Lato" panose="020F0502020204030203" pitchFamily="34" charset="0"/>
                <a:ea typeface="Lato" panose="020F0502020204030203" pitchFamily="34" charset="0"/>
                <a:cs typeface="Lato" panose="020F0502020204030203" pitchFamily="34" charset="0"/>
              </a:rPr>
            </a:br>
            <a:endParaRPr lang="en-ZA" sz="1800" b="0" i="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457200" indent="-457200">
              <a:buClr>
                <a:srgbClr val="9B9883"/>
              </a:buClr>
              <a:buFont typeface="Wingdings" pitchFamily="2" charset="2"/>
              <a:buChar char="§"/>
            </a:pPr>
            <a:r>
              <a:rPr lang="en-ZA" sz="1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Abuse of official position by authorized officials handling administrative services directly involved in citizen interactions</a:t>
            </a:r>
            <a:br>
              <a:rPr lang="en-ZA" sz="1800" b="0" i="0" dirty="0">
                <a:solidFill>
                  <a:srgbClr val="000000"/>
                </a:solidFill>
                <a:effectLst/>
                <a:latin typeface="Lato" panose="020F0502020204030203" pitchFamily="34" charset="0"/>
                <a:ea typeface="Lato" panose="020F0502020204030203" pitchFamily="34" charset="0"/>
                <a:cs typeface="Lato" panose="020F0502020204030203" pitchFamily="34" charset="0"/>
              </a:rPr>
            </a:br>
            <a:endParaRPr lang="en-ZA" sz="1800" b="0" i="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with low confidence">
            <a:extLst>
              <a:ext uri="{FF2B5EF4-FFF2-40B4-BE49-F238E27FC236}">
                <a16:creationId xmlns:a16="http://schemas.microsoft.com/office/drawing/2014/main" id="{17B76EFF-F386-E71C-C729-173A1E4865B5}"/>
              </a:ext>
            </a:extLst>
          </p:cNvPr>
          <p:cNvPicPr>
            <a:picLocks noChangeAspect="1"/>
          </p:cNvPicPr>
          <p:nvPr/>
        </p:nvPicPr>
        <p:blipFill>
          <a:blip r:embed="rId4"/>
          <a:stretch>
            <a:fillRect/>
          </a:stretch>
        </p:blipFill>
        <p:spPr>
          <a:xfrm>
            <a:off x="10679037" y="6224400"/>
            <a:ext cx="1388590" cy="510829"/>
          </a:xfrm>
          <a:prstGeom prst="rect">
            <a:avLst/>
          </a:prstGeom>
        </p:spPr>
      </p:pic>
    </p:spTree>
    <p:extLst>
      <p:ext uri="{BB962C8B-B14F-4D97-AF65-F5344CB8AC3E}">
        <p14:creationId xmlns:p14="http://schemas.microsoft.com/office/powerpoint/2010/main" val="257764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828800" y="-315416"/>
            <a:ext cx="8534400" cy="1550913"/>
          </a:xfrm>
        </p:spPr>
        <p:txBody>
          <a:bodyPr/>
          <a:lstStyle/>
          <a:p>
            <a:r>
              <a:rPr lang="en-GB" sz="2800" b="1" dirty="0">
                <a:solidFill>
                  <a:srgbClr val="1D2228"/>
                </a:solidFill>
                <a:latin typeface="YahooSans VF"/>
              </a:rPr>
              <a:t>North Macedonia arrests nine border police officers for corruption</a:t>
            </a:r>
            <a:endParaRPr lang="en-GB" sz="3000" dirty="0"/>
          </a:p>
        </p:txBody>
      </p:sp>
      <p:pic>
        <p:nvPicPr>
          <p:cNvPr id="1026" name="Picture 2">
            <a:extLst>
              <a:ext uri="{FF2B5EF4-FFF2-40B4-BE49-F238E27FC236}">
                <a16:creationId xmlns:a16="http://schemas.microsoft.com/office/drawing/2014/main" id="{918D4449-1248-3E0F-CB44-56D726628EB6}"/>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903756" y="993228"/>
            <a:ext cx="10160508" cy="5864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751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70A7AD-049B-B78E-D659-E18F64D4934B}"/>
              </a:ext>
            </a:extLst>
          </p:cNvPr>
          <p:cNvSpPr>
            <a:spLocks noGrp="1"/>
          </p:cNvSpPr>
          <p:nvPr>
            <p:ph type="title"/>
          </p:nvPr>
        </p:nvSpPr>
        <p:spPr>
          <a:xfrm>
            <a:off x="686834" y="1153572"/>
            <a:ext cx="3200400" cy="4461163"/>
          </a:xfrm>
        </p:spPr>
        <p:txBody>
          <a:bodyPr>
            <a:normAutofit/>
          </a:bodyPr>
          <a:lstStyle/>
          <a:p>
            <a:br>
              <a:rPr lang="en-US" altLang="nb-NO" i="1">
                <a:solidFill>
                  <a:srgbClr val="FFFFFF"/>
                </a:solidFill>
              </a:rPr>
            </a:br>
            <a:endParaRPr lang="en-GB">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BD3F838-8148-E125-E013-2EDA50E623CA}"/>
              </a:ext>
            </a:extLst>
          </p:cNvPr>
          <p:cNvSpPr>
            <a:spLocks noGrp="1"/>
          </p:cNvSpPr>
          <p:nvPr>
            <p:ph idx="1"/>
          </p:nvPr>
        </p:nvSpPr>
        <p:spPr>
          <a:xfrm>
            <a:off x="4447308" y="591344"/>
            <a:ext cx="6906491" cy="5585619"/>
          </a:xfrm>
        </p:spPr>
        <p:txBody>
          <a:bodyPr anchor="ctr">
            <a:normAutofit/>
          </a:bodyPr>
          <a:lstStyle/>
          <a:p>
            <a:pPr marL="0" indent="0">
              <a:buNone/>
            </a:pPr>
            <a:r>
              <a:rPr lang="nb-NO" b="1" i="1" u="none" strike="noStrike" dirty="0">
                <a:effectLst/>
                <a:latin typeface="Calibri" panose="020F0502020204030204" pitchFamily="34" charset="0"/>
                <a:cs typeface="Calibri" panose="020F0502020204030204" pitchFamily="34" charset="0"/>
              </a:rPr>
              <a:t>NORTH MACEDONIA</a:t>
            </a:r>
          </a:p>
          <a:p>
            <a:pPr marL="0" indent="0" rtl="0">
              <a:buNone/>
            </a:pPr>
            <a:r>
              <a:rPr lang="nb-NO" b="1" i="1" u="none" strike="noStrike" dirty="0">
                <a:effectLst/>
                <a:latin typeface="Calibri" panose="020F0502020204030204" pitchFamily="34" charset="0"/>
                <a:cs typeface="Calibri" panose="020F0502020204030204" pitchFamily="34" charset="0"/>
              </a:rPr>
              <a:t> CITIZENS CONCERNED WITH CRIME, CORRUPTION AND ECONOMY</a:t>
            </a:r>
          </a:p>
          <a:p>
            <a:pPr marL="0" indent="0" rtl="0">
              <a:buNone/>
            </a:pPr>
            <a:endParaRPr lang="nb-NO" b="1" i="1" u="none" strike="noStrike" dirty="0">
              <a:effectLst/>
              <a:latin typeface="Calibri" panose="020F0502020204030204" pitchFamily="34" charset="0"/>
              <a:cs typeface="Calibri" panose="020F0502020204030204" pitchFamily="34" charset="0"/>
            </a:endParaRPr>
          </a:p>
          <a:p>
            <a:pPr marL="0" indent="0" rtl="0">
              <a:buNone/>
            </a:pPr>
            <a:r>
              <a:rPr lang="nb-NO" b="1" i="1" u="none" strike="noStrike" dirty="0">
                <a:effectLst/>
                <a:latin typeface="Calibri" panose="020F0502020204030204" pitchFamily="34" charset="0"/>
                <a:cs typeface="Calibri" panose="020F0502020204030204" pitchFamily="34" charset="0"/>
              </a:rPr>
              <a:t> </a:t>
            </a:r>
            <a:r>
              <a:rPr lang="en-GB" b="1" i="1" u="none" strike="noStrike" dirty="0">
                <a:effectLst/>
                <a:latin typeface="Calibri" panose="020F0502020204030204" pitchFamily="34" charset="0"/>
                <a:cs typeface="Calibri" panose="020F0502020204030204" pitchFamily="34" charset="0"/>
              </a:rPr>
              <a:t>Challenges include lack of public trust in institutions fighting corruption  </a:t>
            </a:r>
          </a:p>
          <a:p>
            <a:pPr marL="0" indent="0" rtl="0">
              <a:buNone/>
            </a:pPr>
            <a:endParaRPr lang="en-GB" b="1" i="1" dirty="0">
              <a:latin typeface="Calibri" panose="020F0502020204030204" pitchFamily="34" charset="0"/>
              <a:cs typeface="Calibri" panose="020F0502020204030204" pitchFamily="34" charset="0"/>
            </a:endParaRPr>
          </a:p>
          <a:p>
            <a:pPr marL="0" indent="0">
              <a:buNone/>
            </a:pPr>
            <a:endParaRPr lang="en-GB" dirty="0"/>
          </a:p>
        </p:txBody>
      </p:sp>
    </p:spTree>
    <p:extLst>
      <p:ext uri="{BB962C8B-B14F-4D97-AF65-F5344CB8AC3E}">
        <p14:creationId xmlns:p14="http://schemas.microsoft.com/office/powerpoint/2010/main" val="634547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ekstSylinder 3">
            <a:extLst>
              <a:ext uri="{FF2B5EF4-FFF2-40B4-BE49-F238E27FC236}">
                <a16:creationId xmlns:a16="http://schemas.microsoft.com/office/drawing/2014/main" id="{DC144035-C15B-76A9-9278-A5377F734DCA}"/>
              </a:ext>
            </a:extLst>
          </p:cNvPr>
          <p:cNvGraphicFramePr/>
          <p:nvPr/>
        </p:nvGraphicFramePr>
        <p:xfrm>
          <a:off x="1703512" y="476672"/>
          <a:ext cx="8784976" cy="5355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7371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0A7AD-049B-B78E-D659-E18F64D4934B}"/>
              </a:ext>
            </a:extLst>
          </p:cNvPr>
          <p:cNvSpPr>
            <a:spLocks noGrp="1"/>
          </p:cNvSpPr>
          <p:nvPr>
            <p:ph type="title"/>
          </p:nvPr>
        </p:nvSpPr>
        <p:spPr>
          <a:xfrm>
            <a:off x="1110018" y="365125"/>
            <a:ext cx="10243782" cy="1536420"/>
          </a:xfrm>
        </p:spPr>
        <p:txBody>
          <a:bodyPr/>
          <a:lstStyle/>
          <a:p>
            <a:br>
              <a:rPr lang="en-US" altLang="nb-NO" sz="4400" i="1" dirty="0">
                <a:solidFill>
                  <a:schemeClr val="accent1"/>
                </a:solidFill>
              </a:rPr>
            </a:br>
            <a:endParaRPr lang="en-GB" dirty="0"/>
          </a:p>
        </p:txBody>
      </p:sp>
      <p:sp>
        <p:nvSpPr>
          <p:cNvPr id="3" name="Content Placeholder 2">
            <a:extLst>
              <a:ext uri="{FF2B5EF4-FFF2-40B4-BE49-F238E27FC236}">
                <a16:creationId xmlns:a16="http://schemas.microsoft.com/office/drawing/2014/main" id="{0BD3F838-8148-E125-E013-2EDA50E623CA}"/>
              </a:ext>
            </a:extLst>
          </p:cNvPr>
          <p:cNvSpPr>
            <a:spLocks noGrp="1"/>
          </p:cNvSpPr>
          <p:nvPr>
            <p:ph idx="1"/>
          </p:nvPr>
        </p:nvSpPr>
        <p:spPr>
          <a:xfrm>
            <a:off x="727841" y="2069874"/>
            <a:ext cx="10515600" cy="4351338"/>
          </a:xfrm>
        </p:spPr>
        <p:txBody>
          <a:bodyPr>
            <a:normAutofit/>
          </a:bodyPr>
          <a:lstStyle/>
          <a:p>
            <a:r>
              <a:rPr lang="en-GB" i="1" u="none" strike="noStrike" dirty="0">
                <a:solidFill>
                  <a:srgbClr val="13343B"/>
                </a:solidFill>
                <a:effectLst/>
                <a:highlight>
                  <a:srgbClr val="FCFCF9"/>
                </a:highlight>
                <a:latin typeface="Calibri" panose="020F0502020204030204" pitchFamily="34" charset="0"/>
                <a:cs typeface="Calibri" panose="020F0502020204030204" pitchFamily="34" charset="0"/>
              </a:rPr>
              <a:t>North Macedonia has faced significant international pressure and expectations to combat rampant corruption within its institutions and political system.</a:t>
            </a:r>
          </a:p>
          <a:p>
            <a:r>
              <a:rPr lang="en-GB" i="1" u="none" strike="noStrike" dirty="0">
                <a:solidFill>
                  <a:srgbClr val="13343B"/>
                </a:solidFill>
                <a:effectLst/>
                <a:latin typeface="Calibri" panose="020F0502020204030204" pitchFamily="34" charset="0"/>
                <a:cs typeface="Calibri" panose="020F0502020204030204" pitchFamily="34" charset="0"/>
              </a:rPr>
              <a:t>The European Union has consistently highlighted the need for North Macedonia to make substantial progress in fighting corruption as a key requirement for advancing its EU accession process.</a:t>
            </a:r>
            <a:endParaRPr lang="en-GB" i="1" dirty="0">
              <a:latin typeface="Calibri" panose="020F0502020204030204" pitchFamily="34" charset="0"/>
              <a:cs typeface="Calibri" panose="020F0502020204030204" pitchFamily="34" charset="0"/>
            </a:endParaRPr>
          </a:p>
          <a:p>
            <a:r>
              <a:rPr lang="en-GB" i="1" u="none" strike="noStrike" dirty="0">
                <a:solidFill>
                  <a:srgbClr val="13343B"/>
                </a:solidFill>
                <a:effectLst/>
                <a:latin typeface="Calibri" panose="020F0502020204030204" pitchFamily="34" charset="0"/>
                <a:cs typeface="Calibri" panose="020F0502020204030204" pitchFamily="34" charset="0"/>
              </a:rPr>
              <a:t>The United States has also been vocal in urging North Macedonia to intensify its anti-corruption efforts. The U.S. Ambassador to North Macedonia has explicitly stated that Washington expects to see corrupt actors brought to justice. </a:t>
            </a:r>
          </a:p>
          <a:p>
            <a:pPr marL="0" indent="0">
              <a:buNone/>
            </a:pPr>
            <a:endParaRPr lang="nb-NO" dirty="0">
              <a:solidFill>
                <a:srgbClr val="13343B"/>
              </a:solidFill>
              <a:highlight>
                <a:srgbClr val="FCFCF9"/>
              </a:highlight>
              <a:latin typeface="__fkGroteskNeue_a82850"/>
            </a:endParaRPr>
          </a:p>
          <a:p>
            <a:pPr marL="0" indent="0">
              <a:buNone/>
            </a:pPr>
            <a:endParaRPr lang="en-GB" dirty="0"/>
          </a:p>
        </p:txBody>
      </p:sp>
      <p:sp>
        <p:nvSpPr>
          <p:cNvPr id="4" name="TekstSylinder 3">
            <a:extLst>
              <a:ext uri="{FF2B5EF4-FFF2-40B4-BE49-F238E27FC236}">
                <a16:creationId xmlns:a16="http://schemas.microsoft.com/office/drawing/2014/main" id="{EEFDE60F-A4EC-7703-AF5C-76349644A9B2}"/>
              </a:ext>
            </a:extLst>
          </p:cNvPr>
          <p:cNvSpPr txBox="1"/>
          <p:nvPr/>
        </p:nvSpPr>
        <p:spPr>
          <a:xfrm>
            <a:off x="3408822" y="1008993"/>
            <a:ext cx="5374356" cy="892552"/>
          </a:xfrm>
          <a:prstGeom prst="rect">
            <a:avLst/>
          </a:prstGeom>
          <a:noFill/>
        </p:spPr>
        <p:txBody>
          <a:bodyPr wrap="none" rtlCol="0">
            <a:spAutoFit/>
          </a:bodyPr>
          <a:lstStyle/>
          <a:p>
            <a:pPr algn="ctr"/>
            <a:r>
              <a:rPr lang="en-GB" sz="2800" b="1" i="1" dirty="0">
                <a:latin typeface="Calibri" panose="020F0502020204030204" pitchFamily="34" charset="0"/>
                <a:cs typeface="Calibri" panose="020F0502020204030204" pitchFamily="34" charset="0"/>
              </a:rPr>
              <a:t>Devastating to the Trust in Policing</a:t>
            </a:r>
          </a:p>
          <a:p>
            <a:pPr algn="ctr"/>
            <a:r>
              <a:rPr lang="en-GB" sz="2400" b="1" i="1" dirty="0">
                <a:latin typeface="Calibri" panose="020F0502020204030204" pitchFamily="34" charset="0"/>
                <a:cs typeface="Calibri" panose="020F0502020204030204" pitchFamily="34" charset="0"/>
              </a:rPr>
              <a:t>International expectations</a:t>
            </a:r>
          </a:p>
        </p:txBody>
      </p:sp>
    </p:spTree>
    <p:extLst>
      <p:ext uri="{BB962C8B-B14F-4D97-AF65-F5344CB8AC3E}">
        <p14:creationId xmlns:p14="http://schemas.microsoft.com/office/powerpoint/2010/main" val="2304693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9C265-CB39-67AD-BA9E-5CFBBE6F27E2}"/>
              </a:ext>
            </a:extLst>
          </p:cNvPr>
          <p:cNvSpPr>
            <a:spLocks noGrp="1"/>
          </p:cNvSpPr>
          <p:nvPr>
            <p:ph type="title"/>
          </p:nvPr>
        </p:nvSpPr>
        <p:spPr>
          <a:xfrm>
            <a:off x="753389" y="1138265"/>
            <a:ext cx="4843762" cy="1401183"/>
          </a:xfrm>
        </p:spPr>
        <p:txBody>
          <a:bodyPr vert="horz" lIns="91440" tIns="45720" rIns="91440" bIns="45720" rtlCol="0" anchor="t">
            <a:normAutofit fontScale="90000"/>
          </a:bodyPr>
          <a:lstStyle/>
          <a:p>
            <a:r>
              <a:rPr lang="en-US" altLang="nb-NO" sz="3100" b="1" i="1" dirty="0"/>
              <a:t>Lead by Example</a:t>
            </a:r>
            <a:r>
              <a:rPr lang="en-US" altLang="nb-NO" sz="2200" b="1" dirty="0"/>
              <a:t>: </a:t>
            </a:r>
            <a:br>
              <a:rPr lang="en-US" altLang="nb-NO" sz="2200" dirty="0"/>
            </a:br>
            <a:br>
              <a:rPr lang="en-US" altLang="nb-NO" sz="2200" dirty="0"/>
            </a:br>
            <a:r>
              <a:rPr lang="en-US" altLang="nb-NO" sz="2700" dirty="0"/>
              <a:t>A cornerstone in Ethical leadership and Preventing Corruption in Law Enforcement</a:t>
            </a:r>
            <a:br>
              <a:rPr lang="en-US" altLang="nb-NO" sz="2200" dirty="0"/>
            </a:br>
            <a:endParaRPr lang="en-US" sz="2200" dirty="0"/>
          </a:p>
        </p:txBody>
      </p:sp>
      <p:sp>
        <p:nvSpPr>
          <p:cNvPr id="3" name="Content Placeholder 2">
            <a:extLst>
              <a:ext uri="{FF2B5EF4-FFF2-40B4-BE49-F238E27FC236}">
                <a16:creationId xmlns:a16="http://schemas.microsoft.com/office/drawing/2014/main" id="{6C341192-5B96-7EDE-7EC8-A98AF2CDF7C9}"/>
              </a:ext>
            </a:extLst>
          </p:cNvPr>
          <p:cNvSpPr>
            <a:spLocks noGrp="1"/>
          </p:cNvSpPr>
          <p:nvPr>
            <p:ph sz="half" idx="1"/>
          </p:nvPr>
        </p:nvSpPr>
        <p:spPr>
          <a:xfrm>
            <a:off x="753389" y="2968708"/>
            <a:ext cx="4843762" cy="3602935"/>
          </a:xfrm>
        </p:spPr>
        <p:txBody>
          <a:bodyPr vert="horz" lIns="91440" tIns="45720" rIns="91440" bIns="45720" rtlCol="0">
            <a:normAutofit/>
          </a:bodyPr>
          <a:lstStyle/>
          <a:p>
            <a:pPr fontAlgn="base">
              <a:spcBef>
                <a:spcPct val="0"/>
              </a:spcBef>
              <a:spcAft>
                <a:spcPts val="600"/>
              </a:spcAft>
            </a:pPr>
            <a:r>
              <a:rPr kumimoji="0" lang="en-US" altLang="nb-NO" sz="2400" b="0" i="0" u="none" strike="noStrike" cap="none" normalizeH="0" baseline="0" dirty="0">
                <a:ln>
                  <a:noFill/>
                </a:ln>
                <a:effectLst/>
              </a:rPr>
              <a:t>Leaders, through their actions and behavior, set the standard for ethical conduct, creating a culture that rejects corruptions at all level.</a:t>
            </a:r>
            <a:endParaRPr lang="en-US" sz="2400" dirty="0"/>
          </a:p>
        </p:txBody>
      </p:sp>
      <p:pic>
        <p:nvPicPr>
          <p:cNvPr id="5" name="Content Placeholder 4"/>
          <p:cNvPicPr>
            <a:picLocks noGrp="1" noChangeAspect="1"/>
          </p:cNvPicPr>
          <p:nvPr>
            <p:ph sz="half" idx="2"/>
          </p:nvPr>
        </p:nvPicPr>
        <p:blipFill rotWithShape="1">
          <a:blip r:embed="rId3"/>
          <a:srcRect l="4981" r="38018" b="-2"/>
          <a:stretch/>
        </p:blipFill>
        <p:spPr>
          <a:xfrm>
            <a:off x="6524941" y="1023779"/>
            <a:ext cx="4810442" cy="4810442"/>
          </a:xfrm>
          <a:custGeom>
            <a:avLst/>
            <a:gdLst/>
            <a:ahLst/>
            <a:cxnLst/>
            <a:rect l="l" t="t" r="r" b="b"/>
            <a:pathLst>
              <a:path w="4810442" h="4810442">
                <a:moveTo>
                  <a:pt x="2405221" y="0"/>
                </a:moveTo>
                <a:cubicBezTo>
                  <a:pt x="3733588" y="0"/>
                  <a:pt x="4810442" y="1076854"/>
                  <a:pt x="4810442" y="2405221"/>
                </a:cubicBezTo>
                <a:cubicBezTo>
                  <a:pt x="4810442" y="3733588"/>
                  <a:pt x="3733588" y="4810442"/>
                  <a:pt x="2405221" y="4810442"/>
                </a:cubicBezTo>
                <a:cubicBezTo>
                  <a:pt x="1076854" y="4810442"/>
                  <a:pt x="0" y="3733588"/>
                  <a:pt x="0" y="2405221"/>
                </a:cubicBezTo>
                <a:cubicBezTo>
                  <a:pt x="0" y="1076854"/>
                  <a:pt x="1076854" y="0"/>
                  <a:pt x="2405221" y="0"/>
                </a:cubicBezTo>
                <a:close/>
              </a:path>
            </a:pathLst>
          </a:custGeom>
        </p:spPr>
      </p:pic>
      <p:sp>
        <p:nvSpPr>
          <p:cNvPr id="7" name="Slide Number Placeholder 6"/>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384F103E-B047-42AF-BB4E-972B6FC21CD5}" type="slidenum">
              <a:rPr lang="en-US" smtClean="0">
                <a:solidFill>
                  <a:prstClr val="black">
                    <a:tint val="75000"/>
                  </a:prstClr>
                </a:solidFill>
                <a:latin typeface="Calibri" panose="020F0502020204030204"/>
              </a:rPr>
              <a:pPr>
                <a:spcAft>
                  <a:spcPts val="600"/>
                </a:spcAft>
                <a:defRPr/>
              </a:pPr>
              <a:t>18</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94748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sz="quarter" idx="1"/>
          </p:nvPr>
        </p:nvSpPr>
        <p:spPr>
          <a:xfrm>
            <a:off x="1703512" y="1268760"/>
            <a:ext cx="8503920" cy="4572000"/>
          </a:xfrm>
        </p:spPr>
        <p:txBody>
          <a:bodyPr/>
          <a:lstStyle/>
          <a:p>
            <a:pPr algn="l"/>
            <a:r>
              <a:rPr lang="nb-NO" sz="1600" b="1" cap="all" dirty="0">
                <a:latin typeface="Open Sans" panose="020B0606030504020204" pitchFamily="34" charset="0"/>
              </a:rPr>
              <a:t>EASTERN EUROPE AND CENTRAL ASIA</a:t>
            </a:r>
          </a:p>
          <a:p>
            <a:pPr marL="0" indent="0">
              <a:buNone/>
            </a:pPr>
            <a:endParaRPr lang="nb-NO" sz="1600" b="1" cap="all" dirty="0">
              <a:latin typeface="Open Sans" panose="020B0606030504020204" pitchFamily="34" charset="0"/>
            </a:endParaRPr>
          </a:p>
          <a:p>
            <a:pPr algn="l"/>
            <a:endParaRPr lang="nb-NO" sz="1600" b="1" cap="all" dirty="0">
              <a:latin typeface="Open Sans" panose="020B0606030504020204" pitchFamily="34" charset="0"/>
            </a:endParaRPr>
          </a:p>
          <a:p>
            <a:pPr algn="ctr"/>
            <a:r>
              <a:rPr lang="nb-NO" b="1" cap="all" dirty="0">
                <a:solidFill>
                  <a:srgbClr val="000000"/>
                </a:solidFill>
                <a:latin typeface="Oswald" panose="020F0502020204030204" pitchFamily="34" charset="0"/>
              </a:rPr>
              <a:t>NORTH MACEDONIA</a:t>
            </a:r>
          </a:p>
          <a:p>
            <a:pPr marL="0" indent="0" algn="ctr">
              <a:buNone/>
            </a:pPr>
            <a:endParaRPr lang="nb-NO" b="1" cap="all" dirty="0">
              <a:solidFill>
                <a:srgbClr val="000000"/>
              </a:solidFill>
              <a:latin typeface="Oswald" panose="020F0502020204030204" pitchFamily="34" charset="0"/>
            </a:endParaRPr>
          </a:p>
          <a:p>
            <a:pPr algn="ctr"/>
            <a:r>
              <a:rPr lang="nb-NO" dirty="0">
                <a:solidFill>
                  <a:srgbClr val="000000"/>
                </a:solidFill>
                <a:latin typeface="Open Sans" panose="020B0606030504020204" pitchFamily="34" charset="0"/>
              </a:rPr>
              <a:t>Score</a:t>
            </a:r>
            <a:r>
              <a:rPr lang="nb-NO" b="1" dirty="0">
                <a:solidFill>
                  <a:srgbClr val="000000"/>
                </a:solidFill>
                <a:latin typeface="Open Sans" panose="020B0606030504020204" pitchFamily="34" charset="0"/>
              </a:rPr>
              <a:t>42</a:t>
            </a:r>
            <a:r>
              <a:rPr lang="nb-NO" dirty="0">
                <a:solidFill>
                  <a:srgbClr val="000000"/>
                </a:solidFill>
                <a:latin typeface="Open Sans" panose="020B0606030504020204" pitchFamily="34" charset="0"/>
              </a:rPr>
              <a:t>/100</a:t>
            </a:r>
          </a:p>
          <a:p>
            <a:pPr algn="ctr"/>
            <a:r>
              <a:rPr lang="nb-NO" dirty="0">
                <a:solidFill>
                  <a:srgbClr val="000000"/>
                </a:solidFill>
                <a:latin typeface="Open Sans" panose="020B0606030504020204" pitchFamily="34" charset="0"/>
              </a:rPr>
              <a:t>Rank</a:t>
            </a:r>
            <a:r>
              <a:rPr lang="nb-NO" b="1" dirty="0">
                <a:solidFill>
                  <a:srgbClr val="000000"/>
                </a:solidFill>
                <a:latin typeface="Open Sans" panose="020B0606030504020204" pitchFamily="34" charset="0"/>
              </a:rPr>
              <a:t>76</a:t>
            </a:r>
            <a:r>
              <a:rPr lang="nb-NO" dirty="0">
                <a:solidFill>
                  <a:srgbClr val="000000"/>
                </a:solidFill>
                <a:latin typeface="Open Sans" panose="020B0606030504020204" pitchFamily="34" charset="0"/>
              </a:rPr>
              <a:t>/180</a:t>
            </a:r>
          </a:p>
          <a:p>
            <a:pPr>
              <a:spcAft>
                <a:spcPts val="1200"/>
              </a:spcAft>
            </a:pPr>
            <a:endParaRPr lang="en-GB" sz="2400" dirty="0"/>
          </a:p>
        </p:txBody>
      </p:sp>
      <p:pic>
        <p:nvPicPr>
          <p:cNvPr id="2050" name="Picture 2" descr="Flagg Nord-Makedonia">
            <a:extLst>
              <a:ext uri="{FF2B5EF4-FFF2-40B4-BE49-F238E27FC236}">
                <a16:creationId xmlns:a16="http://schemas.microsoft.com/office/drawing/2014/main" id="{4CF45752-6213-60CA-39C2-9C22C561A3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1712" y="4725144"/>
            <a:ext cx="2032000" cy="1584176"/>
          </a:xfrm>
          <a:prstGeom prst="rect">
            <a:avLst/>
          </a:prstGeom>
          <a:noFill/>
          <a:extLst>
            <a:ext uri="{909E8E84-426E-40DD-AFC4-6F175D3DCCD1}">
              <a14:hiddenFill xmlns:a14="http://schemas.microsoft.com/office/drawing/2010/main">
                <a:solidFill>
                  <a:srgbClr val="FFFFFF"/>
                </a:solidFill>
              </a14:hiddenFill>
            </a:ext>
          </a:extLst>
        </p:spPr>
      </p:pic>
      <p:sp>
        <p:nvSpPr>
          <p:cNvPr id="6" name="TekstSylinder 5">
            <a:extLst>
              <a:ext uri="{FF2B5EF4-FFF2-40B4-BE49-F238E27FC236}">
                <a16:creationId xmlns:a16="http://schemas.microsoft.com/office/drawing/2014/main" id="{340D628D-E01C-10CF-FA5F-9BBA2676B216}"/>
              </a:ext>
            </a:extLst>
          </p:cNvPr>
          <p:cNvSpPr txBox="1"/>
          <p:nvPr/>
        </p:nvSpPr>
        <p:spPr>
          <a:xfrm>
            <a:off x="3739572" y="184647"/>
            <a:ext cx="4676280" cy="1231106"/>
          </a:xfrm>
          <a:prstGeom prst="rect">
            <a:avLst/>
          </a:prstGeom>
          <a:noFill/>
        </p:spPr>
        <p:txBody>
          <a:bodyPr wrap="none" rtlCol="0">
            <a:spAutoFit/>
          </a:bodyPr>
          <a:lstStyle/>
          <a:p>
            <a:r>
              <a:rPr lang="nb-NO" sz="2800" cap="all" dirty="0">
                <a:solidFill>
                  <a:srgbClr val="000000"/>
                </a:solidFill>
                <a:latin typeface="Oswald" pitchFamily="2" charset="77"/>
              </a:rPr>
              <a:t>CORRUPTION PERCEPTIONS INDEX</a:t>
            </a:r>
          </a:p>
          <a:p>
            <a:pPr algn="ctr"/>
            <a:r>
              <a:rPr lang="nb-NO" sz="2800" cap="all" dirty="0">
                <a:solidFill>
                  <a:srgbClr val="000000"/>
                </a:solidFill>
                <a:latin typeface="Oswald" pitchFamily="2" charset="77"/>
              </a:rPr>
              <a:t>2023</a:t>
            </a:r>
            <a:endParaRPr lang="en-GB" sz="2800" dirty="0"/>
          </a:p>
          <a:p>
            <a:endParaRPr lang="en-GB" dirty="0"/>
          </a:p>
        </p:txBody>
      </p:sp>
    </p:spTree>
    <p:extLst>
      <p:ext uri="{BB962C8B-B14F-4D97-AF65-F5344CB8AC3E}">
        <p14:creationId xmlns:p14="http://schemas.microsoft.com/office/powerpoint/2010/main" val="2440419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iagram&#10;&#10;Description automatically generated">
            <a:extLst>
              <a:ext uri="{FF2B5EF4-FFF2-40B4-BE49-F238E27FC236}">
                <a16:creationId xmlns:a16="http://schemas.microsoft.com/office/drawing/2014/main" id="{163C9DFF-48B7-A4A0-CA90-F945B197B7FD}"/>
              </a:ext>
            </a:extLst>
          </p:cNvPr>
          <p:cNvPicPr>
            <a:picLocks noChangeAspect="1"/>
          </p:cNvPicPr>
          <p:nvPr/>
        </p:nvPicPr>
        <p:blipFill>
          <a:blip r:embed="rId3"/>
          <a:stretch>
            <a:fillRect/>
          </a:stretch>
        </p:blipFill>
        <p:spPr>
          <a:xfrm>
            <a:off x="24301" y="872246"/>
            <a:ext cx="12205067" cy="6861363"/>
          </a:xfrm>
          <a:prstGeom prst="rect">
            <a:avLst/>
          </a:prstGeom>
        </p:spPr>
      </p:pic>
      <p:sp>
        <p:nvSpPr>
          <p:cNvPr id="43" name="Espaço Reservado para Texto 9">
            <a:extLst>
              <a:ext uri="{FF2B5EF4-FFF2-40B4-BE49-F238E27FC236}">
                <a16:creationId xmlns:a16="http://schemas.microsoft.com/office/drawing/2014/main" id="{F9280C8D-0DC9-4679-A2FA-F432F996770F}"/>
              </a:ext>
            </a:extLst>
          </p:cNvPr>
          <p:cNvSpPr txBox="1">
            <a:spLocks/>
          </p:cNvSpPr>
          <p:nvPr/>
        </p:nvSpPr>
        <p:spPr>
          <a:xfrm>
            <a:off x="660025" y="2925003"/>
            <a:ext cx="5759973" cy="1439993"/>
          </a:xfrm>
          <a:prstGeom prst="rect">
            <a:avLst/>
          </a:prstGeom>
        </p:spPr>
        <p:txBody>
          <a:bodyPr/>
          <a:lstStyle>
            <a:lvl1pPr marL="0" indent="0" algn="l" defTabSz="2176511" rtl="0" eaLnBrk="1" latinLnBrk="0" hangingPunct="1">
              <a:lnSpc>
                <a:spcPct val="100000"/>
              </a:lnSpc>
              <a:spcBef>
                <a:spcPts val="0"/>
              </a:spcBef>
              <a:buFont typeface="Arial" pitchFamily="34" charset="0"/>
              <a:buNone/>
              <a:defRPr sz="3400" b="1" kern="1200" cap="all" baseline="0">
                <a:solidFill>
                  <a:srgbClr val="48385C"/>
                </a:solidFill>
                <a:latin typeface="Lato Black" panose="020F0502020204030203" pitchFamily="34" charset="0"/>
                <a:ea typeface="Lato Black" panose="020F0502020204030203" pitchFamily="34" charset="0"/>
                <a:cs typeface="Lato Black" panose="020F0502020204030203" pitchFamily="34" charset="0"/>
              </a:defRPr>
            </a:lvl1pPr>
            <a:lvl2pPr marL="1768414" indent="-680161" algn="l" defTabSz="2176511" rtl="0" eaLnBrk="1" latinLnBrk="0" hangingPunct="1">
              <a:spcBef>
                <a:spcPct val="20000"/>
              </a:spcBef>
              <a:buFont typeface="Arial" pitchFamily="34" charset="0"/>
              <a:buChar char="–"/>
              <a:defRPr sz="6700" kern="1200">
                <a:solidFill>
                  <a:schemeClr val="tx1"/>
                </a:solidFill>
                <a:latin typeface="+mn-lt"/>
                <a:ea typeface="+mn-ea"/>
                <a:cs typeface="+mn-cs"/>
              </a:defRPr>
            </a:lvl2pPr>
            <a:lvl3pPr marL="2720640" indent="-544129" algn="l" defTabSz="2176511" rtl="0" eaLnBrk="1" latinLnBrk="0" hangingPunct="1">
              <a:spcBef>
                <a:spcPct val="20000"/>
              </a:spcBef>
              <a:buFont typeface="Arial" pitchFamily="34" charset="0"/>
              <a:buChar char="•"/>
              <a:defRPr sz="5700" kern="1200">
                <a:solidFill>
                  <a:schemeClr val="tx1"/>
                </a:solidFill>
                <a:latin typeface="+mn-lt"/>
                <a:ea typeface="+mn-ea"/>
                <a:cs typeface="+mn-cs"/>
              </a:defRPr>
            </a:lvl3pPr>
            <a:lvl4pPr marL="3808893"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4897151"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5985404"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3662"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1916"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50173"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9pPr>
          </a:lstStyle>
          <a:p>
            <a:endParaRPr lang="pt-BR" sz="2699" cap="none"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6" name="TextBox 5">
            <a:extLst>
              <a:ext uri="{FF2B5EF4-FFF2-40B4-BE49-F238E27FC236}">
                <a16:creationId xmlns:a16="http://schemas.microsoft.com/office/drawing/2014/main" id="{5C567C08-A031-50A4-F37F-84001232A46E}"/>
              </a:ext>
            </a:extLst>
          </p:cNvPr>
          <p:cNvSpPr txBox="1"/>
          <p:nvPr/>
        </p:nvSpPr>
        <p:spPr>
          <a:xfrm>
            <a:off x="432087" y="2790929"/>
            <a:ext cx="5987911" cy="2308324"/>
          </a:xfrm>
          <a:prstGeom prst="rect">
            <a:avLst/>
          </a:prstGeom>
          <a:noFill/>
        </p:spPr>
        <p:txBody>
          <a:bodyPr wrap="square" rtlCol="0">
            <a:spAutoFit/>
          </a:bodyPr>
          <a:lstStyle/>
          <a:p>
            <a:r>
              <a:rPr lang="en-US" sz="2400" dirty="0">
                <a:solidFill>
                  <a:srgbClr val="FFC000"/>
                </a:solidFill>
                <a:effectLst/>
                <a:latin typeface="Lato" panose="020F0502020204030203" pitchFamily="34" charset="0"/>
                <a:ea typeface="Times New Roman" panose="02020603050405020304" pitchFamily="18" charset="0"/>
                <a:cs typeface="Times New Roman" panose="02020603050405020304" pitchFamily="18" charset="0"/>
              </a:rPr>
              <a:t>T</a:t>
            </a:r>
            <a:r>
              <a:rPr lang="en-US" sz="2400" dirty="0">
                <a:solidFill>
                  <a:schemeClr val="accent2">
                    <a:lumMod val="60000"/>
                    <a:lumOff val="40000"/>
                  </a:schemeClr>
                </a:solidFill>
                <a:effectLst/>
                <a:latin typeface="Lato" panose="020F0502020204030203" pitchFamily="34" charset="0"/>
                <a:ea typeface="Times New Roman" panose="02020603050405020304" pitchFamily="18" charset="0"/>
                <a:cs typeface="Times New Roman" panose="02020603050405020304" pitchFamily="18" charset="0"/>
              </a:rPr>
              <a:t>he Global Initiative is an independent civil-society organization, headquartered in Geneva, Switzerland, with a globally dispersed Secretariat and a high-level advisory board. </a:t>
            </a:r>
            <a:endParaRPr lang="en-US" sz="2400" dirty="0">
              <a:solidFill>
                <a:schemeClr val="accent2">
                  <a:lumMod val="75000"/>
                </a:schemeClr>
              </a:solidFill>
              <a:effectLst/>
              <a:latin typeface="Lato" panose="020F0502020204030203" pitchFamily="34" charset="0"/>
              <a:ea typeface="Times New Roman" panose="02020603050405020304" pitchFamily="18" charset="0"/>
              <a:cs typeface="Times New Roman" panose="02020603050405020304" pitchFamily="18" charset="0"/>
            </a:endParaRPr>
          </a:p>
          <a:p>
            <a:r>
              <a:rPr lang="nb-NO" sz="2400" b="0" i="0" u="none" strike="noStrike" dirty="0">
                <a:solidFill>
                  <a:srgbClr val="3B3940"/>
                </a:solidFill>
                <a:effectLst/>
                <a:latin typeface="Lato" panose="020F0502020204030203" pitchFamily="34" charset="0"/>
              </a:rPr>
              <a:t>and Serbia.</a:t>
            </a:r>
            <a:endParaRPr lang="nb-NO" sz="2400" dirty="0">
              <a:solidFill>
                <a:schemeClr val="accent2">
                  <a:lumMod val="60000"/>
                  <a:lumOff val="40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D399A001-806C-C808-F002-244F1955EC76}"/>
              </a:ext>
            </a:extLst>
          </p:cNvPr>
          <p:cNvSpPr txBox="1"/>
          <p:nvPr/>
        </p:nvSpPr>
        <p:spPr>
          <a:xfrm>
            <a:off x="772517" y="1067380"/>
            <a:ext cx="5102679" cy="1723549"/>
          </a:xfrm>
          <a:prstGeom prst="rect">
            <a:avLst/>
          </a:prstGeom>
          <a:noFill/>
          <a:effectLst>
            <a:outerShdw blurRad="151942" dist="50800" dir="3000000" algn="ctr" rotWithShape="0">
              <a:schemeClr val="tx1">
                <a:alpha val="29000"/>
              </a:schemeClr>
            </a:outerShdw>
          </a:effectLst>
        </p:spPr>
        <p:txBody>
          <a:bodyPr wrap="none" rtlCol="0">
            <a:spAutoFit/>
          </a:bodyPr>
          <a:lstStyle/>
          <a:p>
            <a:r>
              <a:rPr lang="en-US" sz="5300" b="1" dirty="0">
                <a:solidFill>
                  <a:srgbClr val="9B9883"/>
                </a:solidFill>
                <a:latin typeface="Lato Black" panose="020F0502020204030203" pitchFamily="34" charset="0"/>
                <a:ea typeface="Lato Black" panose="020F0502020204030203" pitchFamily="34" charset="0"/>
                <a:cs typeface="Lato Black" panose="020F0502020204030203" pitchFamily="34" charset="0"/>
              </a:rPr>
              <a:t>ABOUT GI-TOC</a:t>
            </a:r>
          </a:p>
          <a:p>
            <a:endParaRPr lang="en-US" sz="5300" b="1" dirty="0">
              <a:solidFill>
                <a:srgbClr val="9B9883"/>
              </a:solidFill>
              <a:latin typeface="Lato Black" panose="020F0502020204030203" pitchFamily="34" charset="0"/>
              <a:ea typeface="Lato Black" panose="020F0502020204030203" pitchFamily="34" charset="0"/>
              <a:cs typeface="Lato Black" panose="020F0502020204030203" pitchFamily="34" charset="0"/>
            </a:endParaRPr>
          </a:p>
        </p:txBody>
      </p:sp>
      <p:pic>
        <p:nvPicPr>
          <p:cNvPr id="8" name="Picture 7" descr="Logo, company name&#10;&#10;Description automatically generated">
            <a:extLst>
              <a:ext uri="{FF2B5EF4-FFF2-40B4-BE49-F238E27FC236}">
                <a16:creationId xmlns:a16="http://schemas.microsoft.com/office/drawing/2014/main" id="{1D49265E-BE2C-6E08-A4FC-6C9CE822DA65}"/>
              </a:ext>
            </a:extLst>
          </p:cNvPr>
          <p:cNvPicPr>
            <a:picLocks noChangeAspect="1"/>
          </p:cNvPicPr>
          <p:nvPr/>
        </p:nvPicPr>
        <p:blipFill rotWithShape="1">
          <a:blip r:embed="rId4"/>
          <a:srcRect l="27612" r="28304"/>
          <a:stretch/>
        </p:blipFill>
        <p:spPr>
          <a:xfrm>
            <a:off x="7999781" y="1109153"/>
            <a:ext cx="3419702" cy="4360930"/>
          </a:xfrm>
          <a:prstGeom prst="rect">
            <a:avLst/>
          </a:prstGeom>
        </p:spPr>
      </p:pic>
    </p:spTree>
    <p:extLst>
      <p:ext uri="{BB962C8B-B14F-4D97-AF65-F5344CB8AC3E}">
        <p14:creationId xmlns:p14="http://schemas.microsoft.com/office/powerpoint/2010/main" val="291297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Uma imagem contendo objeto&#10;&#10;Descrição gerada automaticamente">
            <a:extLst>
              <a:ext uri="{FF2B5EF4-FFF2-40B4-BE49-F238E27FC236}">
                <a16:creationId xmlns:a16="http://schemas.microsoft.com/office/drawing/2014/main" id="{079AEA20-B3B3-49F8-827F-DE40FF3610B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299" y="866880"/>
            <a:ext cx="9143405" cy="5143165"/>
          </a:xfrm>
          <a:prstGeom prst="rect">
            <a:avLst/>
          </a:prstGeom>
        </p:spPr>
      </p:pic>
      <p:sp>
        <p:nvSpPr>
          <p:cNvPr id="5" name="Espaço Reservado para Texto 9">
            <a:extLst>
              <a:ext uri="{FF2B5EF4-FFF2-40B4-BE49-F238E27FC236}">
                <a16:creationId xmlns:a16="http://schemas.microsoft.com/office/drawing/2014/main" id="{EB37062C-A8E2-48B3-ADA9-65953E31ACF6}"/>
              </a:ext>
            </a:extLst>
          </p:cNvPr>
          <p:cNvSpPr txBox="1">
            <a:spLocks/>
          </p:cNvSpPr>
          <p:nvPr/>
        </p:nvSpPr>
        <p:spPr>
          <a:xfrm>
            <a:off x="4772940" y="4050029"/>
            <a:ext cx="4941227" cy="972045"/>
          </a:xfrm>
          <a:prstGeom prst="rect">
            <a:avLst/>
          </a:prstGeom>
        </p:spPr>
        <p:txBody>
          <a:bodyPr/>
          <a:lstStyle>
            <a:lvl1pPr marL="0" indent="0" algn="l" defTabSz="2176511" rtl="0" eaLnBrk="1" latinLnBrk="0" hangingPunct="1">
              <a:lnSpc>
                <a:spcPct val="100000"/>
              </a:lnSpc>
              <a:spcBef>
                <a:spcPts val="0"/>
              </a:spcBef>
              <a:buFont typeface="Arial" pitchFamily="34" charset="0"/>
              <a:buNone/>
              <a:defRPr sz="3400" b="1" kern="1200" cap="all" baseline="0">
                <a:solidFill>
                  <a:srgbClr val="48385C"/>
                </a:solidFill>
                <a:latin typeface="Lato Black" panose="020F0502020204030203" pitchFamily="34" charset="0"/>
                <a:ea typeface="Lato Black" panose="020F0502020204030203" pitchFamily="34" charset="0"/>
                <a:cs typeface="Lato Black" panose="020F0502020204030203" pitchFamily="34" charset="0"/>
              </a:defRPr>
            </a:lvl1pPr>
            <a:lvl2pPr marL="1768414" indent="-680161" algn="l" defTabSz="2176511" rtl="0" eaLnBrk="1" latinLnBrk="0" hangingPunct="1">
              <a:spcBef>
                <a:spcPct val="20000"/>
              </a:spcBef>
              <a:buFont typeface="Arial" pitchFamily="34" charset="0"/>
              <a:buChar char="–"/>
              <a:defRPr sz="6700" kern="1200">
                <a:solidFill>
                  <a:schemeClr val="tx1"/>
                </a:solidFill>
                <a:latin typeface="+mn-lt"/>
                <a:ea typeface="+mn-ea"/>
                <a:cs typeface="+mn-cs"/>
              </a:defRPr>
            </a:lvl2pPr>
            <a:lvl3pPr marL="2720640" indent="-544129" algn="l" defTabSz="2176511" rtl="0" eaLnBrk="1" latinLnBrk="0" hangingPunct="1">
              <a:spcBef>
                <a:spcPct val="20000"/>
              </a:spcBef>
              <a:buFont typeface="Arial" pitchFamily="34" charset="0"/>
              <a:buChar char="•"/>
              <a:defRPr sz="5700" kern="1200">
                <a:solidFill>
                  <a:schemeClr val="tx1"/>
                </a:solidFill>
                <a:latin typeface="+mn-lt"/>
                <a:ea typeface="+mn-ea"/>
                <a:cs typeface="+mn-cs"/>
              </a:defRPr>
            </a:lvl3pPr>
            <a:lvl4pPr marL="3808893"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4897151"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5985404"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3662"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1916"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50173"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9pPr>
          </a:lstStyle>
          <a:p>
            <a:endParaRPr lang="pt-BR" sz="1800" cap="none" dirty="0">
              <a:solidFill>
                <a:srgbClr val="E8E5D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2" name="Espaço Reservado para Texto 3">
            <a:extLst>
              <a:ext uri="{FF2B5EF4-FFF2-40B4-BE49-F238E27FC236}">
                <a16:creationId xmlns:a16="http://schemas.microsoft.com/office/drawing/2014/main" id="{644F93AF-9B32-403B-A33F-369461865729}"/>
              </a:ext>
            </a:extLst>
          </p:cNvPr>
          <p:cNvSpPr txBox="1">
            <a:spLocks/>
          </p:cNvSpPr>
          <p:nvPr/>
        </p:nvSpPr>
        <p:spPr>
          <a:xfrm>
            <a:off x="2450832" y="2348951"/>
            <a:ext cx="2484114" cy="1674077"/>
          </a:xfrm>
          <a:prstGeom prst="rect">
            <a:avLst/>
          </a:prstGeom>
        </p:spPr>
        <p:txBody>
          <a:bodyPr wrap="square" lIns="0" tIns="0" rIns="0" bIns="0" anchor="t" anchorCtr="0">
            <a:noAutofit/>
          </a:bodyPr>
          <a:lstStyle>
            <a:lvl1pPr marL="0" indent="0" algn="ctr" defTabSz="914400" rtl="0" eaLnBrk="1" latinLnBrk="0" hangingPunct="1">
              <a:lnSpc>
                <a:spcPts val="33000"/>
              </a:lnSpc>
              <a:spcBef>
                <a:spcPts val="0"/>
              </a:spcBef>
              <a:buFont typeface="Arial" panose="020B0604020202020204" pitchFamily="34" charset="0"/>
              <a:buNone/>
              <a:defRPr sz="35000" b="1" kern="1200" cap="none" baseline="0">
                <a:solidFill>
                  <a:srgbClr val="4E385C"/>
                </a:solidFill>
                <a:latin typeface="Fira Sans Black" panose="020B0A03050000020004" pitchFamily="34" charset="0"/>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9113" dirty="0">
                <a:solidFill>
                  <a:schemeClr val="accent3"/>
                </a:solidFill>
              </a:rPr>
              <a:t>1</a:t>
            </a:r>
          </a:p>
        </p:txBody>
      </p:sp>
      <p:sp>
        <p:nvSpPr>
          <p:cNvPr id="13" name="Espaço Reservado para Texto 3">
            <a:extLst>
              <a:ext uri="{FF2B5EF4-FFF2-40B4-BE49-F238E27FC236}">
                <a16:creationId xmlns:a16="http://schemas.microsoft.com/office/drawing/2014/main" id="{1D0B7E7C-BDA6-4CE5-8D03-270E2EE65E68}"/>
              </a:ext>
            </a:extLst>
          </p:cNvPr>
          <p:cNvSpPr txBox="1">
            <a:spLocks/>
          </p:cNvSpPr>
          <p:nvPr/>
        </p:nvSpPr>
        <p:spPr>
          <a:xfrm>
            <a:off x="4772939" y="1727923"/>
            <a:ext cx="5616258" cy="2889133"/>
          </a:xfrm>
          <a:prstGeom prst="rect">
            <a:avLst/>
          </a:prstGeom>
        </p:spPr>
        <p:txBody>
          <a:bodyPr anchor="ctr"/>
          <a:lstStyle>
            <a:lvl1pPr marL="0" indent="0" algn="l" defTabSz="914400" rtl="0" eaLnBrk="1" latinLnBrk="0" hangingPunct="1">
              <a:lnSpc>
                <a:spcPts val="12300"/>
              </a:lnSpc>
              <a:spcBef>
                <a:spcPts val="0"/>
              </a:spcBef>
              <a:buFont typeface="Arial" panose="020B0604020202020204" pitchFamily="34" charset="0"/>
              <a:buNone/>
              <a:defRPr sz="11500" b="1" kern="1200" cap="none" baseline="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pt-BR" sz="2700" b="0" dirty="0">
                <a:solidFill>
                  <a:schemeClr val="accent3"/>
                </a:solidFill>
              </a:rPr>
              <a:t>WHAT IS THE GLOBAL ORGANIZED CRIME INDEX?</a:t>
            </a:r>
          </a:p>
        </p:txBody>
      </p:sp>
    </p:spTree>
    <p:extLst>
      <p:ext uri="{BB962C8B-B14F-4D97-AF65-F5344CB8AC3E}">
        <p14:creationId xmlns:p14="http://schemas.microsoft.com/office/powerpoint/2010/main" val="1320384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61">
            <a:extLst>
              <a:ext uri="{FF2B5EF4-FFF2-40B4-BE49-F238E27FC236}">
                <a16:creationId xmlns:a16="http://schemas.microsoft.com/office/drawing/2014/main" id="{98F3D457-5F69-4866-930F-49C310EF325A}"/>
              </a:ext>
            </a:extLst>
          </p:cNvPr>
          <p:cNvSpPr/>
          <p:nvPr/>
        </p:nvSpPr>
        <p:spPr>
          <a:xfrm>
            <a:off x="3460586" y="1062859"/>
            <a:ext cx="4809014" cy="519369"/>
          </a:xfrm>
          <a:prstGeom prst="rect">
            <a:avLst/>
          </a:prstGeom>
          <a:ln w="12700">
            <a:miter lim="400000"/>
          </a:ln>
          <a:extLst>
            <a:ext uri="{C572A759-6A51-4108-AA02-DFA0A04FC94B}">
              <ma14:wrappingTextBoxFlag xmlns:ma14="http://schemas.microsoft.com/office/mac/drawingml/2011/main" xmlns="" val="1"/>
            </a:ext>
          </a:extLst>
        </p:spPr>
        <p:txBody>
          <a:bodyPr wrap="square" lIns="28573" tIns="28573" rIns="28573" bIns="28573" anchor="t">
            <a:spAutoFit/>
          </a:bodyPr>
          <a:lstStyle/>
          <a:p>
            <a:pPr algn="ctr" defTabSz="171450">
              <a:defRPr sz="1800"/>
            </a:pPr>
            <a:r>
              <a:rPr lang="da-DK" sz="3000" dirty="0">
                <a:latin typeface="Lato Black" panose="020F0502020204030203" pitchFamily="34" charset="0"/>
                <a:ea typeface="Lato Black" panose="020F0502020204030203" pitchFamily="34" charset="0"/>
                <a:cs typeface="Lato Black" panose="020F0502020204030203" pitchFamily="34" charset="0"/>
                <a:sym typeface="Roboto Medium"/>
              </a:rPr>
              <a:t>INDEX COMPONENTS</a:t>
            </a:r>
            <a:endParaRPr lang="da-DK" sz="3300" dirty="0">
              <a:latin typeface="Lato Black" panose="020F0502020204030203" pitchFamily="34" charset="0"/>
              <a:ea typeface="Lato Black" panose="020F0502020204030203" pitchFamily="34" charset="0"/>
              <a:cs typeface="Lato Black" panose="020F0502020204030203" pitchFamily="34" charset="0"/>
              <a:sym typeface="Roboto Light"/>
            </a:endParaRPr>
          </a:p>
        </p:txBody>
      </p:sp>
      <p:pic>
        <p:nvPicPr>
          <p:cNvPr id="44" name="Gráfico 13">
            <a:extLst>
              <a:ext uri="{FF2B5EF4-FFF2-40B4-BE49-F238E27FC236}">
                <a16:creationId xmlns:a16="http://schemas.microsoft.com/office/drawing/2014/main" id="{F7F8A691-61AD-9141-9AD3-30B28094F1A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68539" y="939725"/>
            <a:ext cx="809299" cy="266802"/>
          </a:xfrm>
          <a:prstGeom prst="rect">
            <a:avLst/>
          </a:prstGeom>
        </p:spPr>
      </p:pic>
      <p:pic>
        <p:nvPicPr>
          <p:cNvPr id="45" name="Picture 44">
            <a:extLst>
              <a:ext uri="{FF2B5EF4-FFF2-40B4-BE49-F238E27FC236}">
                <a16:creationId xmlns:a16="http://schemas.microsoft.com/office/drawing/2014/main" id="{9433E71F-ED2E-4EA0-BA97-CA695687B6CA}"/>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096001" y="2069480"/>
            <a:ext cx="4120369" cy="3562402"/>
          </a:xfrm>
          <a:prstGeom prst="rect">
            <a:avLst/>
          </a:prstGeom>
        </p:spPr>
      </p:pic>
      <p:sp>
        <p:nvSpPr>
          <p:cNvPr id="47" name="TextBox 46">
            <a:extLst>
              <a:ext uri="{FF2B5EF4-FFF2-40B4-BE49-F238E27FC236}">
                <a16:creationId xmlns:a16="http://schemas.microsoft.com/office/drawing/2014/main" id="{231DFFC1-D132-4A9A-A872-6285BDC37E10}"/>
              </a:ext>
            </a:extLst>
          </p:cNvPr>
          <p:cNvSpPr txBox="1"/>
          <p:nvPr/>
        </p:nvSpPr>
        <p:spPr>
          <a:xfrm>
            <a:off x="1867175" y="3848915"/>
            <a:ext cx="1080050" cy="461665"/>
          </a:xfrm>
          <a:prstGeom prst="rect">
            <a:avLst/>
          </a:prstGeom>
          <a:noFill/>
        </p:spPr>
        <p:txBody>
          <a:bodyPr wrap="square">
            <a:spAutoFit/>
          </a:bodyPr>
          <a:lstStyle/>
          <a:p>
            <a:pPr defTabSz="171450">
              <a:defRPr/>
            </a:pPr>
            <a:r>
              <a:rPr lang="en-US" sz="1200" b="1" dirty="0">
                <a:solidFill>
                  <a:schemeClr val="accent4"/>
                </a:solidFill>
                <a:latin typeface="Lato Medium" panose="020F0502020204030203" pitchFamily="34" charset="77"/>
              </a:rPr>
              <a:t>CRIMINAL MARKETS</a:t>
            </a:r>
          </a:p>
        </p:txBody>
      </p:sp>
      <p:sp>
        <p:nvSpPr>
          <p:cNvPr id="48" name="Right Bracket 47">
            <a:extLst>
              <a:ext uri="{FF2B5EF4-FFF2-40B4-BE49-F238E27FC236}">
                <a16:creationId xmlns:a16="http://schemas.microsoft.com/office/drawing/2014/main" id="{41A690B1-69CD-4AA0-8C1E-D5A6A3E157D3}"/>
              </a:ext>
            </a:extLst>
          </p:cNvPr>
          <p:cNvSpPr/>
          <p:nvPr/>
        </p:nvSpPr>
        <p:spPr>
          <a:xfrm rot="10800000">
            <a:off x="2825993" y="3143269"/>
            <a:ext cx="153852" cy="2754127"/>
          </a:xfrm>
          <a:prstGeom prst="rightBracket">
            <a:avLst/>
          </a:prstGeom>
          <a:ln/>
        </p:spPr>
        <p:style>
          <a:lnRef idx="1">
            <a:schemeClr val="accent4"/>
          </a:lnRef>
          <a:fillRef idx="0">
            <a:schemeClr val="accent4"/>
          </a:fillRef>
          <a:effectRef idx="0">
            <a:schemeClr val="accent4"/>
          </a:effectRef>
          <a:fontRef idx="minor">
            <a:schemeClr val="tx1"/>
          </a:fontRef>
        </p:style>
        <p:txBody>
          <a:bodyPr rtlCol="0" anchor="ctr"/>
          <a:lstStyle/>
          <a:p>
            <a:pPr algn="ctr" defTabSz="171450">
              <a:defRPr/>
            </a:pPr>
            <a:endParaRPr lang="en-US" sz="675">
              <a:solidFill>
                <a:srgbClr val="000000"/>
              </a:solidFill>
              <a:latin typeface="Calibri" panose="020F0502020204030204"/>
            </a:endParaRPr>
          </a:p>
        </p:txBody>
      </p:sp>
      <p:sp>
        <p:nvSpPr>
          <p:cNvPr id="49" name="Right Bracket 48">
            <a:extLst>
              <a:ext uri="{FF2B5EF4-FFF2-40B4-BE49-F238E27FC236}">
                <a16:creationId xmlns:a16="http://schemas.microsoft.com/office/drawing/2014/main" id="{6C2055EF-B821-4887-A4BB-7FDEAD0EFB7F}"/>
              </a:ext>
            </a:extLst>
          </p:cNvPr>
          <p:cNvSpPr/>
          <p:nvPr/>
        </p:nvSpPr>
        <p:spPr>
          <a:xfrm rot="10800000">
            <a:off x="2825994" y="2037629"/>
            <a:ext cx="80135" cy="980920"/>
          </a:xfrm>
          <a:prstGeom prst="rightBracket">
            <a:avLst/>
          </a:prstGeom>
          <a:ln/>
        </p:spPr>
        <p:style>
          <a:lnRef idx="1">
            <a:schemeClr val="accent4"/>
          </a:lnRef>
          <a:fillRef idx="0">
            <a:schemeClr val="accent4"/>
          </a:fillRef>
          <a:effectRef idx="0">
            <a:schemeClr val="accent4"/>
          </a:effectRef>
          <a:fontRef idx="minor">
            <a:schemeClr val="tx1"/>
          </a:fontRef>
        </p:style>
        <p:txBody>
          <a:bodyPr rtlCol="0" anchor="ctr"/>
          <a:lstStyle/>
          <a:p>
            <a:pPr algn="ctr" defTabSz="171450">
              <a:defRPr/>
            </a:pPr>
            <a:endParaRPr lang="en-US" sz="675">
              <a:solidFill>
                <a:schemeClr val="accent5"/>
              </a:solidFill>
              <a:latin typeface="Calibri" panose="020F0502020204030204"/>
            </a:endParaRPr>
          </a:p>
        </p:txBody>
      </p:sp>
      <p:sp>
        <p:nvSpPr>
          <p:cNvPr id="50" name="TextBox 49">
            <a:extLst>
              <a:ext uri="{FF2B5EF4-FFF2-40B4-BE49-F238E27FC236}">
                <a16:creationId xmlns:a16="http://schemas.microsoft.com/office/drawing/2014/main" id="{9C629F40-1E5E-4D3C-80BD-32FD3B3476FC}"/>
              </a:ext>
            </a:extLst>
          </p:cNvPr>
          <p:cNvSpPr txBox="1"/>
          <p:nvPr/>
        </p:nvSpPr>
        <p:spPr>
          <a:xfrm>
            <a:off x="1942985" y="2272394"/>
            <a:ext cx="1080050" cy="461665"/>
          </a:xfrm>
          <a:prstGeom prst="rect">
            <a:avLst/>
          </a:prstGeom>
          <a:noFill/>
        </p:spPr>
        <p:txBody>
          <a:bodyPr wrap="square">
            <a:spAutoFit/>
          </a:bodyPr>
          <a:lstStyle/>
          <a:p>
            <a:pPr defTabSz="171450">
              <a:defRPr/>
            </a:pPr>
            <a:r>
              <a:rPr lang="en-US" sz="1200" b="1" dirty="0">
                <a:solidFill>
                  <a:schemeClr val="accent4"/>
                </a:solidFill>
                <a:latin typeface="Lato Medium" panose="020F0502020204030203" pitchFamily="34" charset="77"/>
              </a:rPr>
              <a:t>CRIMINAL ACTORS</a:t>
            </a:r>
          </a:p>
        </p:txBody>
      </p:sp>
      <p:sp>
        <p:nvSpPr>
          <p:cNvPr id="51" name="Right Bracket 50">
            <a:extLst>
              <a:ext uri="{FF2B5EF4-FFF2-40B4-BE49-F238E27FC236}">
                <a16:creationId xmlns:a16="http://schemas.microsoft.com/office/drawing/2014/main" id="{2D47941E-E53E-4DAD-A4D5-EF2111D43B70}"/>
              </a:ext>
            </a:extLst>
          </p:cNvPr>
          <p:cNvSpPr/>
          <p:nvPr/>
        </p:nvSpPr>
        <p:spPr>
          <a:xfrm rot="16200000">
            <a:off x="8153505" y="454675"/>
            <a:ext cx="232191" cy="3807176"/>
          </a:xfrm>
          <a:prstGeom prst="rightBracket">
            <a:avLst/>
          </a:prstGeom>
          <a:ln/>
        </p:spPr>
        <p:style>
          <a:lnRef idx="1">
            <a:schemeClr val="accent1"/>
          </a:lnRef>
          <a:fillRef idx="0">
            <a:schemeClr val="accent1"/>
          </a:fillRef>
          <a:effectRef idx="0">
            <a:schemeClr val="accent1"/>
          </a:effectRef>
          <a:fontRef idx="minor">
            <a:schemeClr val="tx1"/>
          </a:fontRef>
        </p:style>
        <p:txBody>
          <a:bodyPr rtlCol="0" anchor="ctr"/>
          <a:lstStyle/>
          <a:p>
            <a:pPr algn="ctr" defTabSz="171450">
              <a:defRPr/>
            </a:pPr>
            <a:endParaRPr lang="en-US" sz="675">
              <a:solidFill>
                <a:srgbClr val="000000"/>
              </a:solidFill>
              <a:latin typeface="Calibri" panose="020F0502020204030204"/>
            </a:endParaRPr>
          </a:p>
        </p:txBody>
      </p:sp>
      <p:sp>
        <p:nvSpPr>
          <p:cNvPr id="52" name="TextBox 51">
            <a:extLst>
              <a:ext uri="{FF2B5EF4-FFF2-40B4-BE49-F238E27FC236}">
                <a16:creationId xmlns:a16="http://schemas.microsoft.com/office/drawing/2014/main" id="{0A04642C-7623-4179-A038-DBE371E601B3}"/>
              </a:ext>
            </a:extLst>
          </p:cNvPr>
          <p:cNvSpPr txBox="1"/>
          <p:nvPr/>
        </p:nvSpPr>
        <p:spPr>
          <a:xfrm>
            <a:off x="7041045" y="1844646"/>
            <a:ext cx="2376109" cy="461665"/>
          </a:xfrm>
          <a:prstGeom prst="rect">
            <a:avLst/>
          </a:prstGeom>
          <a:noFill/>
        </p:spPr>
        <p:txBody>
          <a:bodyPr wrap="square">
            <a:spAutoFit/>
          </a:bodyPr>
          <a:lstStyle/>
          <a:p>
            <a:pPr defTabSz="171450">
              <a:defRPr/>
            </a:pPr>
            <a:r>
              <a:rPr lang="en-US" sz="1200" b="1" dirty="0">
                <a:solidFill>
                  <a:schemeClr val="accent1"/>
                </a:solidFill>
                <a:latin typeface="Lato Medium" panose="020F0502020204030203" pitchFamily="34" charset="77"/>
              </a:rPr>
              <a:t>RESILIENCE ‘BUILDING BLOCKS’</a:t>
            </a:r>
          </a:p>
        </p:txBody>
      </p:sp>
      <p:pic>
        <p:nvPicPr>
          <p:cNvPr id="14" name="Picture 13" descr="Chart&#10;&#10;Description automatically generated">
            <a:extLst>
              <a:ext uri="{FF2B5EF4-FFF2-40B4-BE49-F238E27FC236}">
                <a16:creationId xmlns:a16="http://schemas.microsoft.com/office/drawing/2014/main" id="{4176A3D8-46B8-4C42-B1C0-1E546062B810}"/>
              </a:ext>
            </a:extLst>
          </p:cNvPr>
          <p:cNvPicPr>
            <a:picLocks noChangeAspect="1"/>
          </p:cNvPicPr>
          <p:nvPr/>
        </p:nvPicPr>
        <p:blipFill rotWithShape="1">
          <a:blip r:embed="rId6">
            <a:extLst>
              <a:ext uri="{28A0092B-C50C-407E-A947-70E740481C1C}">
                <a14:useLocalDpi xmlns:a14="http://schemas.microsoft.com/office/drawing/2010/main" val="0"/>
              </a:ext>
            </a:extLst>
          </a:blip>
          <a:srcRect r="39084"/>
          <a:stretch/>
        </p:blipFill>
        <p:spPr>
          <a:xfrm>
            <a:off x="2774847" y="1400987"/>
            <a:ext cx="3092568" cy="4599895"/>
          </a:xfrm>
          <a:prstGeom prst="rect">
            <a:avLst/>
          </a:prstGeom>
        </p:spPr>
      </p:pic>
    </p:spTree>
    <p:extLst>
      <p:ext uri="{BB962C8B-B14F-4D97-AF65-F5344CB8AC3E}">
        <p14:creationId xmlns:p14="http://schemas.microsoft.com/office/powerpoint/2010/main" val="3269096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2A132-F060-3B4F-A883-AE6EF34D28AC}"/>
              </a:ext>
            </a:extLst>
          </p:cNvPr>
          <p:cNvSpPr>
            <a:spLocks noGrp="1"/>
          </p:cNvSpPr>
          <p:nvPr>
            <p:ph type="title"/>
          </p:nvPr>
        </p:nvSpPr>
        <p:spPr>
          <a:xfrm>
            <a:off x="1899990" y="1501691"/>
            <a:ext cx="8665744" cy="528639"/>
          </a:xfrm>
        </p:spPr>
        <p:txBody>
          <a:bodyPr>
            <a:noAutofit/>
          </a:bodyPr>
          <a:lstStyle/>
          <a:p>
            <a:r>
              <a:rPr lang="en-ZA" sz="3000" b="1" dirty="0">
                <a:latin typeface="Lato" panose="020F0502020204030203" pitchFamily="34" charset="0"/>
                <a:ea typeface="Lato" panose="020F0502020204030203" pitchFamily="34" charset="0"/>
                <a:cs typeface="Lato" panose="020F0502020204030203" pitchFamily="34" charset="0"/>
              </a:rPr>
              <a:t>Main criminal markets</a:t>
            </a:r>
            <a:endParaRPr lang="en-AL" sz="3000" b="1" dirty="0">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B4EA038F-41EA-8245-B798-CD9057C50780}"/>
              </a:ext>
            </a:extLst>
          </p:cNvPr>
          <p:cNvSpPr>
            <a:spLocks noGrp="1"/>
          </p:cNvSpPr>
          <p:nvPr>
            <p:ph idx="1"/>
          </p:nvPr>
        </p:nvSpPr>
        <p:spPr>
          <a:xfrm>
            <a:off x="1909009" y="2226468"/>
            <a:ext cx="8093194" cy="3439954"/>
          </a:xfrm>
        </p:spPr>
        <p:txBody>
          <a:bodyPr>
            <a:noAutofit/>
          </a:bodyPr>
          <a:lstStyle/>
          <a:p>
            <a:pPr marL="685834" lvl="2" indent="0" algn="just">
              <a:buNone/>
            </a:pPr>
            <a:endParaRPr lang="en-US" sz="1350" dirty="0">
              <a:latin typeface="Lato Light" panose="020F0502020204030203"/>
              <a:ea typeface="Lato Light" panose="020F0502020204030203" pitchFamily="34" charset="0"/>
              <a:cs typeface="Lato Light" panose="020F0502020204030203" pitchFamily="34" charset="0"/>
            </a:endParaRPr>
          </a:p>
          <a:p>
            <a:pPr lvl="2" algn="just">
              <a:buFont typeface="Courier New" panose="02070309020205020404" pitchFamily="49" charset="0"/>
              <a:buChar char="o"/>
            </a:pPr>
            <a:endParaRPr lang="en-US" sz="1350" dirty="0">
              <a:latin typeface="Lato Light" panose="020F0502020204030203"/>
              <a:ea typeface="Lato Light" panose="020F0502020204030203" pitchFamily="34" charset="0"/>
              <a:cs typeface="Lato Light" panose="020F0502020204030203" pitchFamily="34" charset="0"/>
            </a:endParaRPr>
          </a:p>
        </p:txBody>
      </p:sp>
      <p:pic>
        <p:nvPicPr>
          <p:cNvPr id="6" name="Gráfico 10">
            <a:extLst>
              <a:ext uri="{FF2B5EF4-FFF2-40B4-BE49-F238E27FC236}">
                <a16:creationId xmlns:a16="http://schemas.microsoft.com/office/drawing/2014/main" id="{1A521744-E5CC-FA59-E93F-982CC427D1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73882" y="1043685"/>
            <a:ext cx="809205" cy="266771"/>
          </a:xfrm>
          <a:prstGeom prst="rect">
            <a:avLst/>
          </a:prstGeom>
        </p:spPr>
      </p:pic>
      <p:pic>
        <p:nvPicPr>
          <p:cNvPr id="9" name="Picture 8">
            <a:extLst>
              <a:ext uri="{FF2B5EF4-FFF2-40B4-BE49-F238E27FC236}">
                <a16:creationId xmlns:a16="http://schemas.microsoft.com/office/drawing/2014/main" id="{1FE64B43-F091-2518-21F9-129A2D4CED9A}"/>
              </a:ext>
            </a:extLst>
          </p:cNvPr>
          <p:cNvPicPr>
            <a:picLocks noChangeAspect="1"/>
          </p:cNvPicPr>
          <p:nvPr/>
        </p:nvPicPr>
        <p:blipFill>
          <a:blip r:embed="rId5"/>
          <a:stretch>
            <a:fillRect/>
          </a:stretch>
        </p:blipFill>
        <p:spPr>
          <a:xfrm>
            <a:off x="1976914" y="1506594"/>
            <a:ext cx="8137538" cy="4091248"/>
          </a:xfrm>
          <a:prstGeom prst="rect">
            <a:avLst/>
          </a:prstGeom>
        </p:spPr>
      </p:pic>
    </p:spTree>
    <p:extLst>
      <p:ext uri="{BB962C8B-B14F-4D97-AF65-F5344CB8AC3E}">
        <p14:creationId xmlns:p14="http://schemas.microsoft.com/office/powerpoint/2010/main" val="1628116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2A132-F060-3B4F-A883-AE6EF34D28AC}"/>
              </a:ext>
            </a:extLst>
          </p:cNvPr>
          <p:cNvSpPr>
            <a:spLocks noGrp="1"/>
          </p:cNvSpPr>
          <p:nvPr>
            <p:ph type="title"/>
          </p:nvPr>
        </p:nvSpPr>
        <p:spPr>
          <a:xfrm>
            <a:off x="1899990" y="1405248"/>
            <a:ext cx="8665744" cy="528639"/>
          </a:xfrm>
        </p:spPr>
        <p:txBody>
          <a:bodyPr>
            <a:noAutofit/>
          </a:bodyPr>
          <a:lstStyle/>
          <a:p>
            <a:r>
              <a:rPr lang="en-ZA" sz="2400" b="1" dirty="0">
                <a:solidFill>
                  <a:srgbClr val="48385C"/>
                </a:solidFill>
                <a:latin typeface="Lato" panose="020F0502020204030203" pitchFamily="34" charset="0"/>
                <a:ea typeface="Lato" panose="020F0502020204030203" pitchFamily="34" charset="0"/>
                <a:cs typeface="Lato" panose="020F0502020204030203" pitchFamily="34" charset="0"/>
              </a:rPr>
              <a:t>Weak resilience</a:t>
            </a:r>
            <a:endParaRPr lang="en-AL" sz="2400" b="1" dirty="0">
              <a:solidFill>
                <a:srgbClr val="48385C"/>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B4EA038F-41EA-8245-B798-CD9057C50780}"/>
              </a:ext>
            </a:extLst>
          </p:cNvPr>
          <p:cNvSpPr>
            <a:spLocks noGrp="1"/>
          </p:cNvSpPr>
          <p:nvPr>
            <p:ph idx="1"/>
          </p:nvPr>
        </p:nvSpPr>
        <p:spPr>
          <a:xfrm>
            <a:off x="1909009" y="2226468"/>
            <a:ext cx="8093194" cy="3439954"/>
          </a:xfrm>
        </p:spPr>
        <p:txBody>
          <a:bodyPr>
            <a:noAutofit/>
          </a:bodyPr>
          <a:lstStyle/>
          <a:p>
            <a:pPr marL="685834" lvl="2" indent="0" algn="just">
              <a:buNone/>
            </a:pPr>
            <a:endParaRPr lang="en-US" sz="1350" dirty="0">
              <a:latin typeface="Lato Light" panose="020F0502020204030203"/>
              <a:ea typeface="Lato Light" panose="020F0502020204030203" pitchFamily="34" charset="0"/>
              <a:cs typeface="Lato Light" panose="020F0502020204030203" pitchFamily="34" charset="0"/>
            </a:endParaRPr>
          </a:p>
          <a:p>
            <a:pPr lvl="2" algn="just">
              <a:buFont typeface="Courier New" panose="02070309020205020404" pitchFamily="49" charset="0"/>
              <a:buChar char="o"/>
            </a:pPr>
            <a:endParaRPr lang="en-US" sz="1350" dirty="0">
              <a:latin typeface="Lato Light" panose="020F0502020204030203"/>
              <a:ea typeface="Lato Light" panose="020F0502020204030203" pitchFamily="34" charset="0"/>
              <a:cs typeface="Lato Light" panose="020F0502020204030203" pitchFamily="34" charset="0"/>
            </a:endParaRPr>
          </a:p>
        </p:txBody>
      </p:sp>
      <p:pic>
        <p:nvPicPr>
          <p:cNvPr id="6" name="Gráfico 10">
            <a:extLst>
              <a:ext uri="{FF2B5EF4-FFF2-40B4-BE49-F238E27FC236}">
                <a16:creationId xmlns:a16="http://schemas.microsoft.com/office/drawing/2014/main" id="{1A521744-E5CC-FA59-E93F-982CC427D1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73882" y="1043685"/>
            <a:ext cx="809205" cy="266771"/>
          </a:xfrm>
          <a:prstGeom prst="rect">
            <a:avLst/>
          </a:prstGeom>
        </p:spPr>
      </p:pic>
      <p:pic>
        <p:nvPicPr>
          <p:cNvPr id="7" name="Picture 6">
            <a:extLst>
              <a:ext uri="{FF2B5EF4-FFF2-40B4-BE49-F238E27FC236}">
                <a16:creationId xmlns:a16="http://schemas.microsoft.com/office/drawing/2014/main" id="{20A4DD17-6923-9BA5-B230-0429AD6954B3}"/>
              </a:ext>
            </a:extLst>
          </p:cNvPr>
          <p:cNvPicPr>
            <a:picLocks noChangeAspect="1"/>
          </p:cNvPicPr>
          <p:nvPr/>
        </p:nvPicPr>
        <p:blipFill>
          <a:blip r:embed="rId5"/>
          <a:stretch>
            <a:fillRect/>
          </a:stretch>
        </p:blipFill>
        <p:spPr>
          <a:xfrm>
            <a:off x="2189799" y="1851069"/>
            <a:ext cx="7426642" cy="3815353"/>
          </a:xfrm>
          <a:prstGeom prst="rect">
            <a:avLst/>
          </a:prstGeom>
        </p:spPr>
      </p:pic>
    </p:spTree>
    <p:extLst>
      <p:ext uri="{BB962C8B-B14F-4D97-AF65-F5344CB8AC3E}">
        <p14:creationId xmlns:p14="http://schemas.microsoft.com/office/powerpoint/2010/main" val="851955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70A7AD-049B-B78E-D659-E18F64D4934B}"/>
              </a:ext>
            </a:extLst>
          </p:cNvPr>
          <p:cNvSpPr>
            <a:spLocks noGrp="1"/>
          </p:cNvSpPr>
          <p:nvPr>
            <p:ph type="title"/>
          </p:nvPr>
        </p:nvSpPr>
        <p:spPr>
          <a:xfrm>
            <a:off x="5513243" y="750635"/>
            <a:ext cx="5754896" cy="1667569"/>
          </a:xfrm>
        </p:spPr>
        <p:txBody>
          <a:bodyPr anchor="b">
            <a:normAutofit/>
          </a:bodyPr>
          <a:lstStyle/>
          <a:p>
            <a:br>
              <a:rPr lang="en-US" altLang="nb-NO" sz="4000" i="1" dirty="0"/>
            </a:br>
            <a:endParaRPr lang="en-GB" sz="4000" dirty="0"/>
          </a:p>
        </p:txBody>
      </p:sp>
      <p:pic>
        <p:nvPicPr>
          <p:cNvPr id="1026" name="Picture 2" descr="logo_MVR">
            <a:hlinkClick r:id="rId2"/>
            <a:extLst>
              <a:ext uri="{FF2B5EF4-FFF2-40B4-BE49-F238E27FC236}">
                <a16:creationId xmlns:a16="http://schemas.microsoft.com/office/drawing/2014/main" id="{4ECD7841-31B6-C856-DB43-F576A6939EE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68130" y="1132944"/>
            <a:ext cx="3876165" cy="416041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BD3F838-8148-E125-E013-2EDA50E623CA}"/>
              </a:ext>
            </a:extLst>
          </p:cNvPr>
          <p:cNvSpPr>
            <a:spLocks noGrp="1"/>
          </p:cNvSpPr>
          <p:nvPr>
            <p:ph idx="1"/>
          </p:nvPr>
        </p:nvSpPr>
        <p:spPr>
          <a:xfrm>
            <a:off x="5596502" y="1749973"/>
            <a:ext cx="5754896" cy="3853386"/>
          </a:xfrm>
        </p:spPr>
        <p:txBody>
          <a:bodyPr anchor="t">
            <a:normAutofit/>
          </a:bodyPr>
          <a:lstStyle/>
          <a:p>
            <a:pPr marL="0" marR="0" lvl="0" indent="0" defTabSz="914400" rtl="0" eaLnBrk="0" fontAlgn="base" latinLnBrk="0" hangingPunct="0">
              <a:spcBef>
                <a:spcPct val="0"/>
              </a:spcBef>
              <a:spcAft>
                <a:spcPts val="600"/>
              </a:spcAft>
              <a:buClrTx/>
              <a:buSzTx/>
              <a:buFontTx/>
              <a:buNone/>
              <a:tabLst/>
            </a:pPr>
            <a:r>
              <a:rPr kumimoji="0" lang="nb-NO" altLang="nb-NO" sz="3200" b="1" i="0" u="none" strike="noStrike" cap="none" normalizeH="0" baseline="0" dirty="0">
                <a:ln>
                  <a:noFill/>
                </a:ln>
                <a:effectLst/>
                <a:latin typeface="calibri" panose="020F0502020204030204" pitchFamily="34" charset="0"/>
              </a:rPr>
              <a:t>RED BUTTON App</a:t>
            </a:r>
            <a:endParaRPr kumimoji="0" lang="nb-NO" altLang="nb-NO" sz="3200" b="0" i="0" u="none" strike="noStrike" cap="none" normalizeH="0" baseline="0" dirty="0">
              <a:ln>
                <a:noFill/>
              </a:ln>
              <a:effectLst/>
              <a:latin typeface="calibri" panose="020F0502020204030204" pitchFamily="34" charset="0"/>
            </a:endParaRPr>
          </a:p>
          <a:p>
            <a:pPr marL="0" marR="0" lvl="0" indent="0" defTabSz="914400" rtl="0" eaLnBrk="0" fontAlgn="base" latinLnBrk="0" hangingPunct="0">
              <a:spcBef>
                <a:spcPct val="0"/>
              </a:spcBef>
              <a:spcAft>
                <a:spcPts val="600"/>
              </a:spcAft>
              <a:buClrTx/>
              <a:buSzTx/>
              <a:buFontTx/>
              <a:buNone/>
              <a:tabLst/>
            </a:pPr>
            <a:r>
              <a:rPr kumimoji="0" lang="nb-NO" altLang="nb-NO" sz="1000" b="1" i="0" u="none" strike="noStrike" cap="none" normalizeH="0" baseline="0" dirty="0">
                <a:ln>
                  <a:noFill/>
                </a:ln>
                <a:effectLst/>
                <a:latin typeface="calibri" panose="020F0502020204030204" pitchFamily="34" charset="0"/>
              </a:rPr>
              <a:t>ЦРВЕНО КОПЧЕ</a:t>
            </a:r>
            <a:endParaRPr kumimoji="0" lang="nb-NO" altLang="nb-NO" sz="1000" b="0" i="0" u="none" strike="noStrike" cap="none" normalizeH="0" baseline="0" dirty="0">
              <a:ln>
                <a:noFill/>
              </a:ln>
              <a:effectLst/>
              <a:latin typeface="calibri" panose="020F0502020204030204" pitchFamily="34" charset="0"/>
            </a:endParaRPr>
          </a:p>
          <a:p>
            <a:pPr marL="0" marR="0" lvl="0" indent="0" defTabSz="914400" rtl="0" eaLnBrk="0" fontAlgn="base" latinLnBrk="0" hangingPunct="0">
              <a:spcBef>
                <a:spcPct val="0"/>
              </a:spcBef>
              <a:spcAft>
                <a:spcPts val="600"/>
              </a:spcAft>
              <a:buClrTx/>
              <a:buSzTx/>
              <a:buFontTx/>
              <a:buNone/>
              <a:tabLst/>
            </a:pPr>
            <a:r>
              <a:rPr kumimoji="0" lang="nb-NO" altLang="nb-NO" sz="1000" b="0" i="0" u="none" strike="noStrike" cap="none" normalizeH="0" baseline="0" dirty="0">
                <a:ln>
                  <a:noFill/>
                </a:ln>
                <a:effectLst/>
              </a:rPr>
              <a:t>       </a:t>
            </a:r>
            <a:endParaRPr kumimoji="0" lang="nb-NO" altLang="nb-NO" sz="10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None/>
              <a:tabLst/>
            </a:pPr>
            <a:endParaRPr kumimoji="0" lang="nb-NO" altLang="nb-NO" sz="1000" b="0" i="0" u="none" strike="noStrike" cap="none" normalizeH="0" baseline="0" dirty="0">
              <a:ln>
                <a:noFill/>
              </a:ln>
              <a:effectLst/>
              <a:latin typeface="calibri" panose="020F0502020204030204" pitchFamily="34" charset="0"/>
            </a:endParaRPr>
          </a:p>
          <a:p>
            <a:pPr marL="0" marR="0" lvl="0" indent="0" defTabSz="914400" rtl="0" eaLnBrk="0" fontAlgn="base" latinLnBrk="0" hangingPunct="0">
              <a:spcBef>
                <a:spcPct val="0"/>
              </a:spcBef>
              <a:spcAft>
                <a:spcPts val="600"/>
              </a:spcAft>
              <a:buClrTx/>
              <a:buSzTx/>
              <a:buFontTx/>
              <a:buNone/>
              <a:tabLst/>
            </a:pPr>
            <a:r>
              <a:rPr kumimoji="0" lang="nb-NO" altLang="nb-NO" sz="1000" b="0" i="0" u="none" strike="noStrike" cap="none" normalizeH="0" baseline="0" dirty="0" err="1">
                <a:ln>
                  <a:noFill/>
                </a:ln>
                <a:effectLst/>
                <a:latin typeface="calibri" panose="020F0502020204030204" pitchFamily="34" charset="0"/>
              </a:rPr>
              <a:t>Почитувани</a:t>
            </a:r>
            <a:r>
              <a:rPr kumimoji="0" lang="nb-NO" altLang="nb-NO" sz="1000" b="0" i="0" u="none" strike="noStrike" cap="none" normalizeH="0" baseline="0" dirty="0">
                <a:ln>
                  <a:noFill/>
                </a:ln>
                <a:effectLst/>
                <a:latin typeface="calibri" panose="020F0502020204030204" pitchFamily="34" charset="0"/>
              </a:rPr>
              <a:t> </a:t>
            </a:r>
            <a:r>
              <a:rPr kumimoji="0" lang="nb-NO" altLang="nb-NO" sz="1000" b="0" i="0" u="none" strike="noStrike" cap="none" normalizeH="0" baseline="0" dirty="0" err="1">
                <a:ln>
                  <a:noFill/>
                </a:ln>
                <a:effectLst/>
                <a:latin typeface="calibri" panose="020F0502020204030204" pitchFamily="34" charset="0"/>
              </a:rPr>
              <a:t>граѓани</a:t>
            </a:r>
            <a:r>
              <a:rPr kumimoji="0" lang="nb-NO" altLang="nb-NO" sz="1000" b="0" i="0" u="none" strike="noStrike" cap="none" normalizeH="0" baseline="0" dirty="0">
                <a:ln>
                  <a:noFill/>
                </a:ln>
                <a:effectLst/>
                <a:latin typeface="calibri" panose="020F0502020204030204" pitchFamily="34" charset="0"/>
              </a:rPr>
              <a:t>,</a:t>
            </a:r>
          </a:p>
          <a:p>
            <a:pPr marL="0" marR="0" lvl="0" indent="0" defTabSz="914400" rtl="0" eaLnBrk="0" fontAlgn="base" latinLnBrk="0" hangingPunct="0">
              <a:spcBef>
                <a:spcPct val="0"/>
              </a:spcBef>
              <a:spcAft>
                <a:spcPts val="600"/>
              </a:spcAft>
              <a:buClrTx/>
              <a:buSzTx/>
              <a:buFontTx/>
              <a:buNone/>
              <a:tabLst/>
            </a:pPr>
            <a:r>
              <a:rPr kumimoji="0" lang="nb-NO" altLang="nb-NO" sz="1000" b="0" i="0" u="none" strike="noStrike" cap="none" normalizeH="0" baseline="0" dirty="0" err="1">
                <a:ln>
                  <a:noFill/>
                </a:ln>
                <a:effectLst/>
              </a:rPr>
              <a:t>Апликацијата</a:t>
            </a:r>
            <a:r>
              <a:rPr kumimoji="0" lang="nb-NO" altLang="nb-NO" sz="1000" b="0" i="0" u="none" strike="noStrike" cap="none" normalizeH="0" baseline="0" dirty="0">
                <a:ln>
                  <a:noFill/>
                </a:ln>
                <a:effectLst/>
              </a:rPr>
              <a:t> “</a:t>
            </a:r>
            <a:r>
              <a:rPr kumimoji="0" lang="nb-NO" altLang="nb-NO" sz="1000" b="0" i="0" u="none" strike="noStrike" cap="none" normalizeH="0" baseline="0" dirty="0" err="1">
                <a:ln>
                  <a:noFill/>
                </a:ln>
                <a:effectLst/>
              </a:rPr>
              <a:t>Црвено</a:t>
            </a:r>
            <a:r>
              <a:rPr kumimoji="0" lang="nb-NO" altLang="nb-NO" sz="1000" b="0" i="0" u="none" strike="noStrike" cap="none" normalizeH="0" baseline="0" dirty="0">
                <a:ln>
                  <a:noFill/>
                </a:ln>
                <a:effectLst/>
              </a:rPr>
              <a:t> </a:t>
            </a:r>
            <a:r>
              <a:rPr kumimoji="0" lang="nb-NO" altLang="nb-NO" sz="1000" b="0" i="0" u="none" strike="noStrike" cap="none" normalizeH="0" baseline="0" dirty="0" err="1">
                <a:ln>
                  <a:noFill/>
                </a:ln>
                <a:effectLst/>
              </a:rPr>
              <a:t>копче</a:t>
            </a:r>
            <a:r>
              <a:rPr kumimoji="0" lang="nb-NO" altLang="nb-NO" sz="1000" b="0" i="0" u="none" strike="noStrike" cap="none" normalizeH="0" baseline="0" dirty="0">
                <a:ln>
                  <a:noFill/>
                </a:ln>
                <a:effectLst/>
              </a:rPr>
              <a:t>“ </a:t>
            </a:r>
            <a:r>
              <a:rPr kumimoji="0" lang="nb-NO" altLang="nb-NO" sz="1000" b="0" i="0" u="none" strike="noStrike" cap="none" normalizeH="0" baseline="0" dirty="0" err="1">
                <a:ln>
                  <a:noFill/>
                </a:ln>
                <a:effectLst/>
              </a:rPr>
              <a:t>е</a:t>
            </a:r>
            <a:r>
              <a:rPr kumimoji="0" lang="nb-NO" altLang="nb-NO" sz="1000" b="0" i="0" u="none" strike="noStrike" cap="none" normalizeH="0" baseline="0" dirty="0">
                <a:ln>
                  <a:noFill/>
                </a:ln>
                <a:effectLst/>
              </a:rPr>
              <a:t> </a:t>
            </a:r>
            <a:r>
              <a:rPr kumimoji="0" lang="nb-NO" altLang="nb-NO" sz="1000" b="0" i="0" u="none" strike="noStrike" cap="none" normalizeH="0" baseline="0" dirty="0" err="1">
                <a:ln>
                  <a:noFill/>
                </a:ln>
                <a:effectLst/>
              </a:rPr>
              <a:t>наменета</a:t>
            </a:r>
            <a:r>
              <a:rPr kumimoji="0" lang="nb-NO" altLang="nb-NO" sz="1000" b="0" i="0" u="none" strike="noStrike" cap="none" normalizeH="0" baseline="0" dirty="0">
                <a:ln>
                  <a:noFill/>
                </a:ln>
                <a:effectLst/>
              </a:rPr>
              <a:t> </a:t>
            </a:r>
            <a:r>
              <a:rPr kumimoji="0" lang="nb-NO" altLang="nb-NO" sz="1000" b="0" i="0" u="none" strike="noStrike" cap="none" normalizeH="0" baseline="0" dirty="0" err="1">
                <a:ln>
                  <a:noFill/>
                </a:ln>
                <a:effectLst/>
              </a:rPr>
              <a:t>за</a:t>
            </a:r>
            <a:r>
              <a:rPr kumimoji="0" lang="nb-NO" altLang="nb-NO" sz="1000" b="0" i="0" u="none" strike="noStrike" cap="none" normalizeH="0" baseline="0" dirty="0">
                <a:ln>
                  <a:noFill/>
                </a:ln>
                <a:effectLst/>
              </a:rPr>
              <a:t> </a:t>
            </a:r>
            <a:r>
              <a:rPr kumimoji="0" lang="nb-NO" altLang="nb-NO" sz="1000" b="0" i="0" u="none" strike="noStrike" cap="none" normalizeH="0" baseline="0" dirty="0" err="1">
                <a:ln>
                  <a:noFill/>
                </a:ln>
                <a:effectLst/>
              </a:rPr>
              <a:t>пријавување</a:t>
            </a:r>
            <a:r>
              <a:rPr kumimoji="0" lang="nb-NO" altLang="nb-NO" sz="1000" b="0" i="0" u="none" strike="noStrike" cap="none" normalizeH="0" baseline="0" dirty="0">
                <a:ln>
                  <a:noFill/>
                </a:ln>
                <a:effectLst/>
              </a:rPr>
              <a:t> </a:t>
            </a:r>
            <a:r>
              <a:rPr kumimoji="0" lang="nb-NO" altLang="nb-NO" sz="1000" b="0" i="0" u="none" strike="noStrike" cap="none" normalizeH="0" baseline="0" dirty="0" err="1">
                <a:ln>
                  <a:noFill/>
                </a:ln>
                <a:effectLst/>
              </a:rPr>
              <a:t>какви</a:t>
            </a:r>
            <a:r>
              <a:rPr kumimoji="0" lang="nb-NO" altLang="nb-NO" sz="1000" b="0" i="0" u="none" strike="noStrike" cap="none" normalizeH="0" baseline="0" dirty="0">
                <a:ln>
                  <a:noFill/>
                </a:ln>
                <a:effectLst/>
              </a:rPr>
              <a:t> </a:t>
            </a:r>
            <a:r>
              <a:rPr kumimoji="0" lang="nb-NO" altLang="nb-NO" sz="1000" b="0" i="0" u="none" strike="noStrike" cap="none" normalizeH="0" baseline="0" dirty="0" err="1">
                <a:ln>
                  <a:noFill/>
                </a:ln>
                <a:effectLst/>
              </a:rPr>
              <a:t>било</a:t>
            </a:r>
            <a:r>
              <a:rPr kumimoji="0" lang="nb-NO" altLang="nb-NO" sz="1000" b="0" i="0" u="none" strike="noStrike" cap="none" normalizeH="0" baseline="0" dirty="0">
                <a:ln>
                  <a:noFill/>
                </a:ln>
                <a:effectLst/>
              </a:rPr>
              <a:t> </a:t>
            </a:r>
            <a:r>
              <a:rPr kumimoji="0" lang="nb-NO" altLang="nb-NO" sz="1000" b="0" i="0" u="none" strike="noStrike" cap="none" normalizeH="0" baseline="0" dirty="0" err="1">
                <a:ln>
                  <a:noFill/>
                </a:ln>
                <a:effectLst/>
              </a:rPr>
              <a:t>сознанија</a:t>
            </a:r>
            <a:r>
              <a:rPr kumimoji="0" lang="nb-NO" altLang="nb-NO" sz="1000" b="0" i="0" u="none" strike="noStrike" cap="none" normalizeH="0" baseline="0" dirty="0">
                <a:ln>
                  <a:noFill/>
                </a:ln>
                <a:effectLst/>
              </a:rPr>
              <a:t> </a:t>
            </a:r>
            <a:r>
              <a:rPr kumimoji="0" lang="nb-NO" altLang="nb-NO" sz="1000" b="0" i="0" u="none" strike="noStrike" cap="none" normalizeH="0" baseline="0" dirty="0" err="1">
                <a:ln>
                  <a:noFill/>
                </a:ln>
                <a:effectLst/>
              </a:rPr>
              <a:t>или</a:t>
            </a:r>
            <a:r>
              <a:rPr kumimoji="0" lang="nb-NO" altLang="nb-NO" sz="1000" b="0" i="0" u="none" strike="noStrike" cap="none" normalizeH="0" baseline="0" dirty="0">
                <a:ln>
                  <a:noFill/>
                </a:ln>
                <a:effectLst/>
              </a:rPr>
              <a:t> </a:t>
            </a:r>
            <a:r>
              <a:rPr kumimoji="0" lang="nb-NO" altLang="nb-NO" sz="1000" b="0" i="0" u="none" strike="noStrike" cap="none" normalizeH="0" baseline="0" dirty="0" err="1">
                <a:ln>
                  <a:noFill/>
                </a:ln>
                <a:effectLst/>
              </a:rPr>
              <a:t>информации</a:t>
            </a:r>
            <a:r>
              <a:rPr kumimoji="0" lang="nb-NO" altLang="nb-NO" sz="1000" b="0" i="0" u="none" strike="noStrike" cap="none" normalizeH="0" baseline="0" dirty="0">
                <a:ln>
                  <a:noFill/>
                </a:ln>
                <a:effectLst/>
              </a:rPr>
              <a:t> </a:t>
            </a:r>
            <a:r>
              <a:rPr kumimoji="0" lang="nb-NO" altLang="nb-NO" sz="1000" b="0" i="0" u="none" strike="noStrike" cap="none" normalizeH="0" baseline="0" dirty="0" err="1">
                <a:ln>
                  <a:noFill/>
                </a:ln>
                <a:effectLst/>
              </a:rPr>
              <a:t>од</a:t>
            </a:r>
            <a:r>
              <a:rPr kumimoji="0" lang="nb-NO" altLang="nb-NO" sz="1000" b="0" i="0" u="none" strike="noStrike" cap="none" normalizeH="0" baseline="0" dirty="0">
                <a:ln>
                  <a:noFill/>
                </a:ln>
                <a:effectLst/>
              </a:rPr>
              <a:t> </a:t>
            </a:r>
            <a:r>
              <a:rPr kumimoji="0" lang="nb-NO" altLang="nb-NO" sz="1000" b="0" i="0" u="none" strike="noStrike" cap="none" normalizeH="0" baseline="0" dirty="0" err="1">
                <a:ln>
                  <a:noFill/>
                </a:ln>
                <a:effectLst/>
              </a:rPr>
              <a:t>областа</a:t>
            </a:r>
            <a:r>
              <a:rPr kumimoji="0" lang="nb-NO" altLang="nb-NO" sz="1000" b="0" i="0" u="none" strike="noStrike" cap="none" normalizeH="0" baseline="0" dirty="0">
                <a:ln>
                  <a:noFill/>
                </a:ln>
                <a:effectLst/>
              </a:rPr>
              <a:t> </a:t>
            </a:r>
            <a:r>
              <a:rPr kumimoji="0" lang="nb-NO" altLang="nb-NO" sz="1000" b="0" i="0" u="none" strike="noStrike" cap="none" normalizeH="0" baseline="0" dirty="0" err="1">
                <a:ln>
                  <a:noFill/>
                </a:ln>
                <a:effectLst/>
              </a:rPr>
              <a:t>на</a:t>
            </a:r>
            <a:r>
              <a:rPr kumimoji="0" lang="nb-NO" altLang="nb-NO" sz="1000" b="0" i="0" u="none" strike="noStrike" cap="none" normalizeH="0" baseline="0" dirty="0">
                <a:ln>
                  <a:noFill/>
                </a:ln>
                <a:effectLst/>
              </a:rPr>
              <a:t> </a:t>
            </a:r>
            <a:r>
              <a:rPr kumimoji="0" lang="nb-NO" altLang="nb-NO" sz="1000" b="0" i="0" u="none" strike="noStrike" cap="none" normalizeH="0" baseline="0" dirty="0" err="1">
                <a:ln>
                  <a:noFill/>
                </a:ln>
                <a:effectLst/>
              </a:rPr>
              <a:t>злоупотреба</a:t>
            </a:r>
            <a:r>
              <a:rPr kumimoji="0" lang="nb-NO" altLang="nb-NO" sz="1000" b="0" i="0" u="none" strike="noStrike" cap="none" normalizeH="0" baseline="0" dirty="0">
                <a:ln>
                  <a:noFill/>
                </a:ln>
                <a:effectLst/>
              </a:rPr>
              <a:t> </a:t>
            </a:r>
            <a:r>
              <a:rPr kumimoji="0" lang="nb-NO" altLang="nb-NO" sz="1000" b="0" i="0" u="none" strike="noStrike" cap="none" normalizeH="0" baseline="0" dirty="0" err="1">
                <a:ln>
                  <a:noFill/>
                </a:ln>
                <a:effectLst/>
              </a:rPr>
              <a:t>на</a:t>
            </a:r>
            <a:r>
              <a:rPr kumimoji="0" lang="nb-NO" altLang="nb-NO" sz="1000" b="0" i="0" u="none" strike="noStrike" cap="none" normalizeH="0" baseline="0" dirty="0">
                <a:ln>
                  <a:noFill/>
                </a:ln>
                <a:effectLst/>
              </a:rPr>
              <a:t> </a:t>
            </a:r>
            <a:r>
              <a:rPr kumimoji="0" lang="nb-NO" altLang="nb-NO" sz="1000" b="0" i="0" u="none" strike="noStrike" cap="none" normalizeH="0" baseline="0" dirty="0" err="1">
                <a:ln>
                  <a:noFill/>
                </a:ln>
                <a:effectLst/>
              </a:rPr>
              <a:t>деца</a:t>
            </a:r>
            <a:r>
              <a:rPr kumimoji="0" lang="nb-NO" altLang="nb-NO" sz="1000" b="0" i="0" u="none" strike="noStrike" cap="none" normalizeH="0" baseline="0" dirty="0">
                <a:ln>
                  <a:noFill/>
                </a:ln>
                <a:effectLst/>
              </a:rPr>
              <a:t>*, </a:t>
            </a:r>
            <a:r>
              <a:rPr kumimoji="0" lang="nb-NO" altLang="nb-NO" sz="1000" b="0" i="0" u="none" strike="noStrike" cap="none" normalizeH="0" baseline="0" dirty="0" err="1">
                <a:ln>
                  <a:noFill/>
                </a:ln>
                <a:effectLst/>
              </a:rPr>
              <a:t>криминал</a:t>
            </a:r>
            <a:r>
              <a:rPr kumimoji="0" lang="nb-NO" altLang="nb-NO" sz="1000" b="0" i="0" u="none" strike="noStrike" cap="none" normalizeH="0" baseline="0" dirty="0">
                <a:ln>
                  <a:noFill/>
                </a:ln>
                <a:effectLst/>
              </a:rPr>
              <a:t> </a:t>
            </a:r>
            <a:r>
              <a:rPr kumimoji="0" lang="nb-NO" altLang="nb-NO" sz="1000" b="0" i="0" u="none" strike="noStrike" cap="none" normalizeH="0" baseline="0" dirty="0" err="1">
                <a:ln>
                  <a:noFill/>
                </a:ln>
                <a:effectLst/>
              </a:rPr>
              <a:t>од</a:t>
            </a:r>
            <a:r>
              <a:rPr kumimoji="0" lang="nb-NO" altLang="nb-NO" sz="1000" b="0" i="0" u="none" strike="noStrike" cap="none" normalizeH="0" baseline="0" dirty="0">
                <a:ln>
                  <a:noFill/>
                </a:ln>
                <a:effectLst/>
              </a:rPr>
              <a:t> </a:t>
            </a:r>
            <a:r>
              <a:rPr kumimoji="0" lang="nb-NO" altLang="nb-NO" sz="1000" b="0" i="0" u="none" strike="noStrike" cap="none" normalizeH="0" baseline="0" dirty="0" err="1">
                <a:ln>
                  <a:noFill/>
                </a:ln>
                <a:effectLst/>
              </a:rPr>
              <a:t>омраза</a:t>
            </a:r>
            <a:r>
              <a:rPr kumimoji="0" lang="nb-NO" altLang="nb-NO" sz="1000" b="0" i="0" u="none" strike="noStrike" cap="none" normalizeH="0" baseline="0" dirty="0">
                <a:ln>
                  <a:noFill/>
                </a:ln>
                <a:effectLst/>
              </a:rPr>
              <a:t> </a:t>
            </a:r>
            <a:r>
              <a:rPr kumimoji="0" lang="nb-NO" altLang="nb-NO" sz="1000" b="0" i="0" u="none" strike="noStrike" cap="none" normalizeH="0" baseline="0" dirty="0" err="1">
                <a:ln>
                  <a:noFill/>
                </a:ln>
                <a:effectLst/>
              </a:rPr>
              <a:t>и</a:t>
            </a:r>
            <a:r>
              <a:rPr kumimoji="0" lang="nb-NO" altLang="nb-NO" sz="1000" b="0" i="0" u="none" strike="noStrike" cap="none" normalizeH="0" baseline="0" dirty="0">
                <a:ln>
                  <a:noFill/>
                </a:ln>
                <a:effectLst/>
              </a:rPr>
              <a:t> </a:t>
            </a:r>
            <a:r>
              <a:rPr kumimoji="0" lang="nb-NO" altLang="nb-NO" sz="1000" b="0" i="0" u="none" strike="noStrike" cap="none" normalizeH="0" baseline="0" dirty="0" err="1">
                <a:ln>
                  <a:noFill/>
                </a:ln>
                <a:effectLst/>
              </a:rPr>
              <a:t>повикувањето</a:t>
            </a:r>
            <a:r>
              <a:rPr kumimoji="0" lang="nb-NO" altLang="nb-NO" sz="1000" b="0" i="0" u="none" strike="noStrike" cap="none" normalizeH="0" baseline="0" dirty="0">
                <a:ln>
                  <a:noFill/>
                </a:ln>
                <a:effectLst/>
              </a:rPr>
              <a:t> </a:t>
            </a:r>
            <a:r>
              <a:rPr kumimoji="0" lang="nb-NO" altLang="nb-NO" sz="1000" b="0" i="0" u="none" strike="noStrike" cap="none" normalizeH="0" baseline="0" dirty="0" err="1">
                <a:ln>
                  <a:noFill/>
                </a:ln>
                <a:effectLst/>
              </a:rPr>
              <a:t>на</a:t>
            </a:r>
            <a:r>
              <a:rPr kumimoji="0" lang="nb-NO" altLang="nb-NO" sz="1000" b="0" i="0" u="none" strike="noStrike" cap="none" normalizeH="0" baseline="0" dirty="0">
                <a:ln>
                  <a:noFill/>
                </a:ln>
                <a:effectLst/>
              </a:rPr>
              <a:t> </a:t>
            </a:r>
            <a:r>
              <a:rPr kumimoji="0" lang="nb-NO" altLang="nb-NO" sz="1000" b="0" i="0" u="none" strike="noStrike" cap="none" normalizeH="0" baseline="0" dirty="0" err="1">
                <a:ln>
                  <a:noFill/>
                </a:ln>
                <a:effectLst/>
              </a:rPr>
              <a:t>насилство</a:t>
            </a:r>
            <a:r>
              <a:rPr kumimoji="0" lang="nb-NO" altLang="nb-NO" sz="1000" b="0" i="0" u="none" strike="noStrike" cap="none" normalizeH="0" baseline="0" dirty="0">
                <a:ln>
                  <a:noFill/>
                </a:ln>
                <a:effectLst/>
              </a:rPr>
              <a:t>, </a:t>
            </a:r>
            <a:r>
              <a:rPr kumimoji="0" lang="nb-NO" altLang="nb-NO" sz="1000" b="0" i="0" u="none" strike="noStrike" cap="none" normalizeH="0" baseline="0" dirty="0" err="1">
                <a:ln>
                  <a:noFill/>
                </a:ln>
                <a:effectLst/>
              </a:rPr>
              <a:t>како</a:t>
            </a:r>
            <a:r>
              <a:rPr kumimoji="0" lang="nb-NO" altLang="nb-NO" sz="1000" b="0" i="0" u="none" strike="noStrike" cap="none" normalizeH="0" baseline="0" dirty="0">
                <a:ln>
                  <a:noFill/>
                </a:ln>
                <a:effectLst/>
              </a:rPr>
              <a:t> </a:t>
            </a:r>
            <a:r>
              <a:rPr kumimoji="0" lang="nb-NO" altLang="nb-NO" sz="1000" b="0" i="0" u="none" strike="noStrike" cap="none" normalizeH="0" baseline="0" dirty="0" err="1">
                <a:ln>
                  <a:noFill/>
                </a:ln>
                <a:effectLst/>
              </a:rPr>
              <a:t>и</a:t>
            </a:r>
            <a:r>
              <a:rPr kumimoji="0" lang="nb-NO" altLang="nb-NO" sz="1000" b="0" i="0" u="none" strike="noStrike" cap="none" normalizeH="0" baseline="0" dirty="0">
                <a:ln>
                  <a:noFill/>
                </a:ln>
                <a:effectLst/>
              </a:rPr>
              <a:t> </a:t>
            </a:r>
            <a:r>
              <a:rPr kumimoji="0" lang="nb-NO" altLang="nb-NO" sz="1000" b="0" i="0" u="none" strike="noStrike" cap="none" normalizeH="0" baseline="0" dirty="0" err="1">
                <a:ln>
                  <a:noFill/>
                </a:ln>
                <a:effectLst/>
              </a:rPr>
              <a:t>трговијата</a:t>
            </a:r>
            <a:r>
              <a:rPr kumimoji="0" lang="nb-NO" altLang="nb-NO" sz="1000" b="0" i="0" u="none" strike="noStrike" cap="none" normalizeH="0" baseline="0" dirty="0">
                <a:ln>
                  <a:noFill/>
                </a:ln>
                <a:effectLst/>
              </a:rPr>
              <a:t> </a:t>
            </a:r>
            <a:r>
              <a:rPr kumimoji="0" lang="nb-NO" altLang="nb-NO" sz="1000" b="0" i="0" u="none" strike="noStrike" cap="none" normalizeH="0" baseline="0" dirty="0" err="1">
                <a:ln>
                  <a:noFill/>
                </a:ln>
                <a:effectLst/>
              </a:rPr>
              <a:t>со</a:t>
            </a:r>
            <a:r>
              <a:rPr kumimoji="0" lang="nb-NO" altLang="nb-NO" sz="1000" b="0" i="0" u="none" strike="noStrike" cap="none" normalizeH="0" baseline="0" dirty="0">
                <a:ln>
                  <a:noFill/>
                </a:ln>
                <a:effectLst/>
              </a:rPr>
              <a:t> </a:t>
            </a:r>
            <a:r>
              <a:rPr kumimoji="0" lang="nb-NO" altLang="nb-NO" sz="1000" b="0" i="0" u="none" strike="noStrike" cap="none" normalizeH="0" baseline="0" dirty="0" err="1">
                <a:ln>
                  <a:noFill/>
                </a:ln>
                <a:effectLst/>
              </a:rPr>
              <a:t>луѓе</a:t>
            </a:r>
            <a:r>
              <a:rPr kumimoji="0" lang="nb-NO" altLang="nb-NO" sz="1000" b="0" i="0" u="none" strike="noStrike" cap="none" normalizeH="0" baseline="0" dirty="0">
                <a:ln>
                  <a:noFill/>
                </a:ln>
                <a:effectLst/>
              </a:rPr>
              <a:t>.</a:t>
            </a:r>
            <a:endParaRPr kumimoji="0" lang="nb-NO" altLang="nb-NO" sz="10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None/>
              <a:tabLst/>
            </a:pPr>
            <a:r>
              <a:rPr kumimoji="0" lang="nb-NO" altLang="nb-NO" sz="1000" b="0" i="0" u="none" strike="noStrike" cap="none" normalizeH="0" baseline="0" dirty="0" err="1">
                <a:ln>
                  <a:noFill/>
                </a:ln>
                <a:effectLst/>
                <a:latin typeface="Arial" panose="020B0604020202020204" pitchFamily="34" charset="0"/>
              </a:rPr>
              <a:t>Секое</a:t>
            </a:r>
            <a:r>
              <a:rPr kumimoji="0" lang="nb-NO" altLang="nb-NO" sz="1000" b="0" i="0" u="none" strike="noStrike" cap="none" normalizeH="0" baseline="0" dirty="0">
                <a:ln>
                  <a:noFill/>
                </a:ln>
                <a:effectLst/>
                <a:latin typeface="Arial" panose="020B0604020202020204" pitchFamily="34" charset="0"/>
              </a:rPr>
              <a:t> </a:t>
            </a:r>
            <a:r>
              <a:rPr kumimoji="0" lang="nb-NO" altLang="nb-NO" sz="1000" b="0" i="0" u="none" strike="noStrike" cap="none" normalizeH="0" baseline="0" dirty="0" err="1">
                <a:ln>
                  <a:noFill/>
                </a:ln>
                <a:effectLst/>
                <a:latin typeface="Arial" panose="020B0604020202020204" pitchFamily="34" charset="0"/>
              </a:rPr>
              <a:t>лажно</a:t>
            </a:r>
            <a:r>
              <a:rPr kumimoji="0" lang="nb-NO" altLang="nb-NO" sz="1000" b="0" i="0" u="none" strike="noStrike" cap="none" normalizeH="0" baseline="0" dirty="0">
                <a:ln>
                  <a:noFill/>
                </a:ln>
                <a:effectLst/>
                <a:latin typeface="Arial" panose="020B0604020202020204" pitchFamily="34" charset="0"/>
              </a:rPr>
              <a:t> </a:t>
            </a:r>
            <a:r>
              <a:rPr kumimoji="0" lang="nb-NO" altLang="nb-NO" sz="1000" b="0" i="0" u="none" strike="noStrike" cap="none" normalizeH="0" baseline="0" dirty="0" err="1">
                <a:ln>
                  <a:noFill/>
                </a:ln>
                <a:effectLst/>
                <a:latin typeface="Arial" panose="020B0604020202020204" pitchFamily="34" charset="0"/>
              </a:rPr>
              <a:t>пријавување</a:t>
            </a:r>
            <a:r>
              <a:rPr kumimoji="0" lang="nb-NO" altLang="nb-NO" sz="1000" b="0" i="0" u="none" strike="noStrike" cap="none" normalizeH="0" baseline="0" dirty="0">
                <a:ln>
                  <a:noFill/>
                </a:ln>
                <a:effectLst/>
                <a:latin typeface="Arial" panose="020B0604020202020204" pitchFamily="34" charset="0"/>
              </a:rPr>
              <a:t> </a:t>
            </a:r>
            <a:r>
              <a:rPr kumimoji="0" lang="nb-NO" altLang="nb-NO" sz="1000" b="0" i="0" u="none" strike="noStrike" cap="none" normalizeH="0" baseline="0" dirty="0" err="1">
                <a:ln>
                  <a:noFill/>
                </a:ln>
                <a:effectLst/>
                <a:latin typeface="Arial" panose="020B0604020202020204" pitchFamily="34" charset="0"/>
              </a:rPr>
              <a:t>е</a:t>
            </a:r>
            <a:r>
              <a:rPr kumimoji="0" lang="nb-NO" altLang="nb-NO" sz="1000" b="0" i="0" u="none" strike="noStrike" cap="none" normalizeH="0" baseline="0" dirty="0">
                <a:ln>
                  <a:noFill/>
                </a:ln>
                <a:effectLst/>
                <a:latin typeface="Arial" panose="020B0604020202020204" pitchFamily="34" charset="0"/>
              </a:rPr>
              <a:t> </a:t>
            </a:r>
            <a:r>
              <a:rPr kumimoji="0" lang="nb-NO" altLang="nb-NO" sz="1000" b="0" i="0" u="none" strike="noStrike" cap="none" normalizeH="0" baseline="0" dirty="0" err="1">
                <a:ln>
                  <a:noFill/>
                </a:ln>
                <a:effectLst/>
                <a:latin typeface="Arial" panose="020B0604020202020204" pitchFamily="34" charset="0"/>
              </a:rPr>
              <a:t>санкционирано</a:t>
            </a:r>
            <a:r>
              <a:rPr kumimoji="0" lang="nb-NO" altLang="nb-NO" sz="1000" b="0" i="0" u="none" strike="noStrike" cap="none" normalizeH="0" baseline="0" dirty="0">
                <a:ln>
                  <a:noFill/>
                </a:ln>
                <a:effectLst/>
                <a:latin typeface="Arial" panose="020B0604020202020204" pitchFamily="34" charset="0"/>
              </a:rPr>
              <a:t> </a:t>
            </a:r>
            <a:r>
              <a:rPr kumimoji="0" lang="nb-NO" altLang="nb-NO" sz="1000" b="0" i="0" u="none" strike="noStrike" cap="none" normalizeH="0" baseline="0" dirty="0" err="1">
                <a:ln>
                  <a:noFill/>
                </a:ln>
                <a:effectLst/>
                <a:latin typeface="Arial" panose="020B0604020202020204" pitchFamily="34" charset="0"/>
              </a:rPr>
              <a:t>со</a:t>
            </a:r>
            <a:r>
              <a:rPr kumimoji="0" lang="nb-NO" altLang="nb-NO" sz="1000" b="0" i="0" u="none" strike="noStrike" cap="none" normalizeH="0" baseline="0" dirty="0">
                <a:ln>
                  <a:noFill/>
                </a:ln>
                <a:effectLst/>
                <a:latin typeface="Arial" panose="020B0604020202020204" pitchFamily="34" charset="0"/>
              </a:rPr>
              <a:t> </a:t>
            </a:r>
            <a:r>
              <a:rPr kumimoji="0" lang="nb-NO" altLang="nb-NO" sz="1000" b="0" i="0" u="none" strike="noStrike" cap="none" normalizeH="0" baseline="0" dirty="0" err="1">
                <a:ln>
                  <a:noFill/>
                </a:ln>
                <a:effectLst/>
                <a:latin typeface="Arial" panose="020B0604020202020204" pitchFamily="34" charset="0"/>
              </a:rPr>
              <a:t>Кривичниот</a:t>
            </a:r>
            <a:r>
              <a:rPr kumimoji="0" lang="nb-NO" altLang="nb-NO" sz="1000" b="0" i="0" u="none" strike="noStrike" cap="none" normalizeH="0" baseline="0" dirty="0">
                <a:ln>
                  <a:noFill/>
                </a:ln>
                <a:effectLst/>
                <a:latin typeface="Arial" panose="020B0604020202020204" pitchFamily="34" charset="0"/>
              </a:rPr>
              <a:t> </a:t>
            </a:r>
            <a:r>
              <a:rPr kumimoji="0" lang="nb-NO" altLang="nb-NO" sz="1000" b="0" i="0" u="none" strike="noStrike" cap="none" normalizeH="0" baseline="0" dirty="0" err="1">
                <a:ln>
                  <a:noFill/>
                </a:ln>
                <a:effectLst/>
                <a:latin typeface="Arial" panose="020B0604020202020204" pitchFamily="34" charset="0"/>
              </a:rPr>
              <a:t>закон</a:t>
            </a:r>
            <a:r>
              <a:rPr kumimoji="0" lang="nb-NO" altLang="nb-NO" sz="1000" b="0" i="0" u="none" strike="noStrike" cap="none" normalizeH="0" baseline="0" dirty="0">
                <a:ln>
                  <a:noFill/>
                </a:ln>
                <a:effectLst/>
                <a:latin typeface="Arial" panose="020B0604020202020204" pitchFamily="34" charset="0"/>
              </a:rPr>
              <a:t> </a:t>
            </a:r>
            <a:r>
              <a:rPr kumimoji="0" lang="nb-NO" altLang="nb-NO" sz="1000" b="0" i="0" u="none" strike="noStrike" cap="none" normalizeH="0" baseline="0" dirty="0" err="1">
                <a:ln>
                  <a:noFill/>
                </a:ln>
                <a:effectLst/>
                <a:latin typeface="Arial" panose="020B0604020202020204" pitchFamily="34" charset="0"/>
              </a:rPr>
              <a:t>на</a:t>
            </a:r>
            <a:r>
              <a:rPr kumimoji="0" lang="nb-NO" altLang="nb-NO" sz="1000" b="0" i="0" u="none" strike="noStrike" cap="none" normalizeH="0" baseline="0" dirty="0">
                <a:ln>
                  <a:noFill/>
                </a:ln>
                <a:effectLst/>
                <a:latin typeface="Arial" panose="020B0604020202020204" pitchFamily="34" charset="0"/>
              </a:rPr>
              <a:t> РСМ - </a:t>
            </a:r>
            <a:r>
              <a:rPr kumimoji="0" lang="nb-NO" altLang="nb-NO" sz="1000" b="0" i="0" u="none" strike="noStrike" cap="none" normalizeH="0" baseline="0" dirty="0" err="1">
                <a:ln>
                  <a:noFill/>
                </a:ln>
                <a:effectLst/>
                <a:latin typeface="Arial" panose="020B0604020202020204" pitchFamily="34" charset="0"/>
              </a:rPr>
              <a:t>како</a:t>
            </a:r>
            <a:r>
              <a:rPr kumimoji="0" lang="nb-NO" altLang="nb-NO" sz="1000" b="0" i="0" u="none" strike="noStrike" cap="none" normalizeH="0" baseline="0" dirty="0">
                <a:ln>
                  <a:noFill/>
                </a:ln>
                <a:effectLst/>
                <a:latin typeface="Arial" panose="020B0604020202020204" pitchFamily="34" charset="0"/>
              </a:rPr>
              <a:t> </a:t>
            </a:r>
            <a:r>
              <a:rPr kumimoji="0" lang="nb-NO" altLang="nb-NO" sz="1000" b="0" i="0" u="none" strike="noStrike" cap="none" normalizeH="0" baseline="0" dirty="0" err="1">
                <a:ln>
                  <a:noFill/>
                </a:ln>
                <a:effectLst/>
                <a:latin typeface="Arial" panose="020B0604020202020204" pitchFamily="34" charset="0"/>
              </a:rPr>
              <a:t>кривично</a:t>
            </a:r>
            <a:r>
              <a:rPr kumimoji="0" lang="nb-NO" altLang="nb-NO" sz="1000" b="0" i="0" u="none" strike="noStrike" cap="none" normalizeH="0" baseline="0" dirty="0">
                <a:ln>
                  <a:noFill/>
                </a:ln>
                <a:effectLst/>
                <a:latin typeface="Arial" panose="020B0604020202020204" pitchFamily="34" charset="0"/>
              </a:rPr>
              <a:t> </a:t>
            </a:r>
            <a:r>
              <a:rPr kumimoji="0" lang="nb-NO" altLang="nb-NO" sz="1000" b="0" i="0" u="none" strike="noStrike" cap="none" normalizeH="0" baseline="0" dirty="0" err="1">
                <a:ln>
                  <a:noFill/>
                </a:ln>
                <a:effectLst/>
                <a:latin typeface="Arial" panose="020B0604020202020204" pitchFamily="34" charset="0"/>
              </a:rPr>
              <a:t>дело</a:t>
            </a:r>
            <a:r>
              <a:rPr kumimoji="0" lang="nb-NO" altLang="nb-NO" sz="1000" b="0" i="0" u="none" strike="noStrike" cap="none" normalizeH="0" baseline="0" dirty="0">
                <a:ln>
                  <a:noFill/>
                </a:ln>
                <a:effectLst/>
                <a:latin typeface="Arial" panose="020B0604020202020204" pitchFamily="34" charset="0"/>
              </a:rPr>
              <a:t>.</a:t>
            </a:r>
          </a:p>
          <a:p>
            <a:pPr marL="0" marR="0" lvl="0" indent="0" defTabSz="914400" rtl="0" eaLnBrk="0" fontAlgn="base" latinLnBrk="0" hangingPunct="0">
              <a:spcBef>
                <a:spcPct val="0"/>
              </a:spcBef>
              <a:spcAft>
                <a:spcPts val="600"/>
              </a:spcAft>
              <a:buClrTx/>
              <a:buSzTx/>
              <a:buFontTx/>
              <a:buNone/>
              <a:tabLst/>
            </a:pPr>
            <a:r>
              <a:rPr kumimoji="0" lang="nb-NO" altLang="nb-NO" sz="1000" b="0" i="0" u="none" strike="noStrike" cap="none" normalizeH="0" baseline="0" dirty="0" err="1">
                <a:ln>
                  <a:noFill/>
                </a:ln>
                <a:effectLst/>
                <a:latin typeface="Arial" panose="020B0604020202020204" pitchFamily="34" charset="0"/>
              </a:rPr>
              <a:t>Апелираме</a:t>
            </a:r>
            <a:r>
              <a:rPr kumimoji="0" lang="nb-NO" altLang="nb-NO" sz="1000" b="0" i="0" u="none" strike="noStrike" cap="none" normalizeH="0" baseline="0" dirty="0">
                <a:ln>
                  <a:noFill/>
                </a:ln>
                <a:effectLst/>
                <a:latin typeface="Arial" panose="020B0604020202020204" pitchFamily="34" charset="0"/>
              </a:rPr>
              <a:t> </a:t>
            </a:r>
            <a:r>
              <a:rPr kumimoji="0" lang="nb-NO" altLang="nb-NO" sz="1000" b="0" i="0" u="none" strike="noStrike" cap="none" normalizeH="0" baseline="0" dirty="0" err="1">
                <a:ln>
                  <a:noFill/>
                </a:ln>
                <a:effectLst/>
                <a:latin typeface="Arial" panose="020B0604020202020204" pitchFamily="34" charset="0"/>
              </a:rPr>
              <a:t>за</a:t>
            </a:r>
            <a:r>
              <a:rPr kumimoji="0" lang="nb-NO" altLang="nb-NO" sz="1000" b="0" i="0" u="none" strike="noStrike" cap="none" normalizeH="0" baseline="0" dirty="0">
                <a:ln>
                  <a:noFill/>
                </a:ln>
                <a:effectLst/>
                <a:latin typeface="Arial" panose="020B0604020202020204" pitchFamily="34" charset="0"/>
              </a:rPr>
              <a:t> </a:t>
            </a:r>
            <a:r>
              <a:rPr kumimoji="0" lang="nb-NO" altLang="nb-NO" sz="1000" b="0" i="0" u="none" strike="noStrike" cap="none" normalizeH="0" baseline="0" dirty="0" err="1">
                <a:ln>
                  <a:noFill/>
                </a:ln>
                <a:effectLst/>
                <a:latin typeface="Arial" panose="020B0604020202020204" pitchFamily="34" charset="0"/>
              </a:rPr>
              <a:t>случаи</a:t>
            </a:r>
            <a:r>
              <a:rPr kumimoji="0" lang="nb-NO" altLang="nb-NO" sz="1000" b="0" i="0" u="none" strike="noStrike" cap="none" normalizeH="0" baseline="0" dirty="0">
                <a:ln>
                  <a:noFill/>
                </a:ln>
                <a:effectLst/>
                <a:latin typeface="Arial" panose="020B0604020202020204" pitchFamily="34" charset="0"/>
              </a:rPr>
              <a:t> </a:t>
            </a:r>
            <a:r>
              <a:rPr kumimoji="0" lang="nb-NO" altLang="nb-NO" sz="1000" b="0" i="0" u="none" strike="noStrike" cap="none" normalizeH="0" baseline="0" dirty="0" err="1">
                <a:ln>
                  <a:noFill/>
                </a:ln>
                <a:effectLst/>
                <a:latin typeface="Arial" panose="020B0604020202020204" pitchFamily="34" charset="0"/>
              </a:rPr>
              <a:t>кои</a:t>
            </a:r>
            <a:r>
              <a:rPr kumimoji="0" lang="nb-NO" altLang="nb-NO" sz="1000" b="0" i="0" u="none" strike="noStrike" cap="none" normalizeH="0" baseline="0" dirty="0">
                <a:ln>
                  <a:noFill/>
                </a:ln>
                <a:effectLst/>
                <a:latin typeface="Arial" panose="020B0604020202020204" pitchFamily="34" charset="0"/>
              </a:rPr>
              <a:t> </a:t>
            </a:r>
            <a:r>
              <a:rPr kumimoji="0" lang="nb-NO" altLang="nb-NO" sz="1000" b="0" i="0" u="none" strike="noStrike" cap="none" normalizeH="0" baseline="0" dirty="0" err="1">
                <a:ln>
                  <a:noFill/>
                </a:ln>
                <a:effectLst/>
                <a:latin typeface="Arial" panose="020B0604020202020204" pitchFamily="34" charset="0"/>
              </a:rPr>
              <a:t>се</a:t>
            </a:r>
            <a:r>
              <a:rPr kumimoji="0" lang="nb-NO" altLang="nb-NO" sz="1000" b="0" i="0" u="none" strike="noStrike" cap="none" normalizeH="0" baseline="0" dirty="0">
                <a:ln>
                  <a:noFill/>
                </a:ln>
                <a:effectLst/>
                <a:latin typeface="Arial" panose="020B0604020202020204" pitchFamily="34" charset="0"/>
              </a:rPr>
              <a:t> </a:t>
            </a:r>
            <a:r>
              <a:rPr kumimoji="0" lang="nb-NO" altLang="nb-NO" sz="1000" b="0" i="0" u="none" strike="noStrike" cap="none" normalizeH="0" baseline="0" dirty="0" err="1">
                <a:ln>
                  <a:noFill/>
                </a:ln>
                <a:effectLst/>
                <a:latin typeface="Arial" panose="020B0604020202020204" pitchFamily="34" charset="0"/>
              </a:rPr>
              <a:t>итни</a:t>
            </a:r>
            <a:r>
              <a:rPr kumimoji="0" lang="nb-NO" altLang="nb-NO" sz="1000" b="0" i="0" u="none" strike="noStrike" cap="none" normalizeH="0" baseline="0" dirty="0">
                <a:ln>
                  <a:noFill/>
                </a:ln>
                <a:effectLst/>
                <a:latin typeface="Arial" panose="020B0604020202020204" pitchFamily="34" charset="0"/>
              </a:rPr>
              <a:t> </a:t>
            </a:r>
            <a:r>
              <a:rPr kumimoji="0" lang="nb-NO" altLang="nb-NO" sz="1000" b="0" i="0" u="none" strike="noStrike" cap="none" normalizeH="0" baseline="0" dirty="0" err="1">
                <a:ln>
                  <a:noFill/>
                </a:ln>
                <a:effectLst/>
                <a:latin typeface="Arial" panose="020B0604020202020204" pitchFamily="34" charset="0"/>
              </a:rPr>
              <a:t>или</a:t>
            </a:r>
            <a:r>
              <a:rPr kumimoji="0" lang="nb-NO" altLang="nb-NO" sz="1000" b="0" i="0" u="none" strike="noStrike" cap="none" normalizeH="0" baseline="0" dirty="0">
                <a:ln>
                  <a:noFill/>
                </a:ln>
                <a:effectLst/>
                <a:latin typeface="Arial" panose="020B0604020202020204" pitchFamily="34" charset="0"/>
              </a:rPr>
              <a:t> </a:t>
            </a:r>
            <a:r>
              <a:rPr kumimoji="0" lang="nb-NO" altLang="nb-NO" sz="1000" b="0" i="0" u="none" strike="noStrike" cap="none" normalizeH="0" baseline="0" dirty="0" err="1">
                <a:ln>
                  <a:noFill/>
                </a:ln>
                <a:effectLst/>
                <a:latin typeface="Arial" panose="020B0604020202020204" pitchFamily="34" charset="0"/>
              </a:rPr>
              <a:t>за</a:t>
            </a:r>
            <a:r>
              <a:rPr kumimoji="0" lang="nb-NO" altLang="nb-NO" sz="1000" b="0" i="0" u="none" strike="noStrike" cap="none" normalizeH="0" baseline="0" dirty="0">
                <a:ln>
                  <a:noFill/>
                </a:ln>
                <a:effectLst/>
                <a:latin typeface="Arial" panose="020B0604020202020204" pitchFamily="34" charset="0"/>
              </a:rPr>
              <a:t> </a:t>
            </a:r>
            <a:r>
              <a:rPr kumimoji="0" lang="nb-NO" altLang="nb-NO" sz="1000" b="0" i="0" u="none" strike="noStrike" cap="none" normalizeH="0" baseline="0" dirty="0" err="1">
                <a:ln>
                  <a:noFill/>
                </a:ln>
                <a:effectLst/>
                <a:latin typeface="Arial" panose="020B0604020202020204" pitchFamily="34" charset="0"/>
              </a:rPr>
              <a:t>кои</a:t>
            </a:r>
            <a:r>
              <a:rPr kumimoji="0" lang="nb-NO" altLang="nb-NO" sz="1000" b="0" i="0" u="none" strike="noStrike" cap="none" normalizeH="0" baseline="0" dirty="0">
                <a:ln>
                  <a:noFill/>
                </a:ln>
                <a:effectLst/>
                <a:latin typeface="Arial" panose="020B0604020202020204" pitchFamily="34" charset="0"/>
              </a:rPr>
              <a:t> </a:t>
            </a:r>
            <a:r>
              <a:rPr kumimoji="0" lang="nb-NO" altLang="nb-NO" sz="1000" b="0" i="0" u="none" strike="noStrike" cap="none" normalizeH="0" baseline="0" dirty="0" err="1">
                <a:ln>
                  <a:noFill/>
                </a:ln>
                <a:effectLst/>
                <a:latin typeface="Arial" panose="020B0604020202020204" pitchFamily="34" charset="0"/>
              </a:rPr>
              <a:t>постојат</a:t>
            </a:r>
            <a:r>
              <a:rPr kumimoji="0" lang="nb-NO" altLang="nb-NO" sz="1000" b="0" i="0" u="none" strike="noStrike" cap="none" normalizeH="0" baseline="0" dirty="0">
                <a:ln>
                  <a:noFill/>
                </a:ln>
                <a:effectLst/>
                <a:latin typeface="Arial" panose="020B0604020202020204" pitchFamily="34" charset="0"/>
              </a:rPr>
              <a:t> </a:t>
            </a:r>
            <a:r>
              <a:rPr kumimoji="0" lang="nb-NO" altLang="nb-NO" sz="1000" b="0" i="0" u="none" strike="noStrike" cap="none" normalizeH="0" baseline="0" dirty="0" err="1">
                <a:ln>
                  <a:noFill/>
                </a:ln>
                <a:effectLst/>
                <a:latin typeface="Arial" panose="020B0604020202020204" pitchFamily="34" charset="0"/>
              </a:rPr>
              <a:t>докази</a:t>
            </a:r>
            <a:r>
              <a:rPr kumimoji="0" lang="nb-NO" altLang="nb-NO" sz="1000" b="0" i="0" u="none" strike="noStrike" cap="none" normalizeH="0" baseline="0" dirty="0">
                <a:ln>
                  <a:noFill/>
                </a:ln>
                <a:effectLst/>
                <a:latin typeface="Arial" panose="020B0604020202020204" pitchFamily="34" charset="0"/>
              </a:rPr>
              <a:t> </a:t>
            </a:r>
            <a:r>
              <a:rPr kumimoji="0" lang="nb-NO" altLang="nb-NO" sz="1000" b="0" i="0" u="none" strike="noStrike" cap="none" normalizeH="0" baseline="0" dirty="0" err="1">
                <a:ln>
                  <a:noFill/>
                </a:ln>
                <a:effectLst/>
                <a:latin typeface="Arial" panose="020B0604020202020204" pitchFamily="34" charset="0"/>
              </a:rPr>
              <a:t>дека</a:t>
            </a:r>
            <a:r>
              <a:rPr kumimoji="0" lang="nb-NO" altLang="nb-NO" sz="1000" b="0" i="0" u="none" strike="noStrike" cap="none" normalizeH="0" baseline="0" dirty="0">
                <a:ln>
                  <a:noFill/>
                </a:ln>
                <a:effectLst/>
                <a:latin typeface="Arial" panose="020B0604020202020204" pitchFamily="34" charset="0"/>
              </a:rPr>
              <a:t> </a:t>
            </a:r>
            <a:r>
              <a:rPr kumimoji="0" lang="nb-NO" altLang="nb-NO" sz="1000" b="0" i="0" u="none" strike="noStrike" cap="none" normalizeH="0" baseline="0" dirty="0" err="1">
                <a:ln>
                  <a:noFill/>
                </a:ln>
                <a:effectLst/>
                <a:latin typeface="Arial" panose="020B0604020202020204" pitchFamily="34" charset="0"/>
              </a:rPr>
              <a:t>се</a:t>
            </a:r>
            <a:r>
              <a:rPr kumimoji="0" lang="nb-NO" altLang="nb-NO" sz="1000" b="0" i="0" u="none" strike="noStrike" cap="none" normalizeH="0" baseline="0" dirty="0">
                <a:ln>
                  <a:noFill/>
                </a:ln>
                <a:effectLst/>
                <a:latin typeface="Arial" panose="020B0604020202020204" pitchFamily="34" charset="0"/>
              </a:rPr>
              <a:t> </a:t>
            </a:r>
            <a:r>
              <a:rPr kumimoji="0" lang="nb-NO" altLang="nb-NO" sz="1000" b="0" i="0" u="none" strike="noStrike" cap="none" normalizeH="0" baseline="0" dirty="0" err="1">
                <a:ln>
                  <a:noFill/>
                </a:ln>
                <a:effectLst/>
                <a:latin typeface="Arial" panose="020B0604020202020204" pitchFamily="34" charset="0"/>
              </a:rPr>
              <a:t>вршат</a:t>
            </a:r>
            <a:r>
              <a:rPr kumimoji="0" lang="nb-NO" altLang="nb-NO" sz="1000" b="0" i="0" u="none" strike="noStrike" cap="none" normalizeH="0" baseline="0" dirty="0">
                <a:ln>
                  <a:noFill/>
                </a:ln>
                <a:effectLst/>
                <a:latin typeface="Arial" panose="020B0604020202020204" pitchFamily="34" charset="0"/>
              </a:rPr>
              <a:t> </a:t>
            </a:r>
            <a:r>
              <a:rPr kumimoji="0" lang="nb-NO" altLang="nb-NO" sz="1000" b="0" i="0" u="none" strike="noStrike" cap="none" normalizeH="0" baseline="0" dirty="0" err="1">
                <a:ln>
                  <a:noFill/>
                </a:ln>
                <a:effectLst/>
                <a:latin typeface="Arial" panose="020B0604020202020204" pitchFamily="34" charset="0"/>
              </a:rPr>
              <a:t>во</a:t>
            </a:r>
            <a:r>
              <a:rPr kumimoji="0" lang="nb-NO" altLang="nb-NO" sz="1000" b="0" i="0" u="none" strike="noStrike" cap="none" normalizeH="0" baseline="0" dirty="0">
                <a:ln>
                  <a:noFill/>
                </a:ln>
                <a:effectLst/>
                <a:latin typeface="Arial" panose="020B0604020202020204" pitchFamily="34" charset="0"/>
              </a:rPr>
              <a:t> </a:t>
            </a:r>
            <a:r>
              <a:rPr kumimoji="0" lang="nb-NO" altLang="nb-NO" sz="1000" b="0" i="0" u="none" strike="noStrike" cap="none" normalizeH="0" baseline="0" dirty="0" err="1">
                <a:ln>
                  <a:noFill/>
                </a:ln>
                <a:effectLst/>
                <a:latin typeface="Arial" panose="020B0604020202020204" pitchFamily="34" charset="0"/>
              </a:rPr>
              <a:t>моментот</a:t>
            </a:r>
            <a:r>
              <a:rPr kumimoji="0" lang="nb-NO" altLang="nb-NO" sz="1000" b="0" i="0" u="none" strike="noStrike" cap="none" normalizeH="0" baseline="0" dirty="0">
                <a:ln>
                  <a:noFill/>
                </a:ln>
                <a:effectLst/>
                <a:latin typeface="Arial" panose="020B0604020202020204" pitchFamily="34" charset="0"/>
              </a:rPr>
              <a:t> </a:t>
            </a:r>
            <a:r>
              <a:rPr kumimoji="0" lang="nb-NO" altLang="nb-NO" sz="1000" b="0" i="0" u="none" strike="noStrike" cap="none" normalizeH="0" baseline="0" dirty="0" err="1">
                <a:ln>
                  <a:noFill/>
                </a:ln>
                <a:effectLst/>
                <a:latin typeface="Arial" panose="020B0604020202020204" pitchFamily="34" charset="0"/>
              </a:rPr>
              <a:t>граѓаните</a:t>
            </a:r>
            <a:r>
              <a:rPr kumimoji="0" lang="nb-NO" altLang="nb-NO" sz="1000" b="0" i="0" u="none" strike="noStrike" cap="none" normalizeH="0" baseline="0" dirty="0">
                <a:ln>
                  <a:noFill/>
                </a:ln>
                <a:effectLst/>
                <a:latin typeface="Arial" panose="020B0604020202020204" pitchFamily="34" charset="0"/>
              </a:rPr>
              <a:t> </a:t>
            </a:r>
            <a:r>
              <a:rPr kumimoji="0" lang="nb-NO" altLang="nb-NO" sz="1000" b="0" i="0" u="none" strike="noStrike" cap="none" normalizeH="0" baseline="0" dirty="0" err="1">
                <a:ln>
                  <a:noFill/>
                </a:ln>
                <a:effectLst/>
                <a:latin typeface="Arial" panose="020B0604020202020204" pitchFamily="34" charset="0"/>
              </a:rPr>
              <a:t>наместо</a:t>
            </a:r>
            <a:r>
              <a:rPr kumimoji="0" lang="nb-NO" altLang="nb-NO" sz="1000" b="0" i="0" u="none" strike="noStrike" cap="none" normalizeH="0" baseline="0" dirty="0">
                <a:ln>
                  <a:noFill/>
                </a:ln>
                <a:effectLst/>
                <a:latin typeface="Arial" panose="020B0604020202020204" pitchFamily="34" charset="0"/>
              </a:rPr>
              <a:t> </a:t>
            </a:r>
            <a:r>
              <a:rPr kumimoji="0" lang="nb-NO" altLang="nb-NO" sz="1000" b="0" i="0" u="none" strike="noStrike" cap="none" normalizeH="0" baseline="0" dirty="0" err="1">
                <a:ln>
                  <a:noFill/>
                </a:ln>
                <a:effectLst/>
                <a:latin typeface="Arial" panose="020B0604020202020204" pitchFamily="34" charset="0"/>
              </a:rPr>
              <a:t>понудената</a:t>
            </a:r>
            <a:r>
              <a:rPr kumimoji="0" lang="nb-NO" altLang="nb-NO" sz="1000" b="0" i="0" u="none" strike="noStrike" cap="none" normalizeH="0" baseline="0" dirty="0">
                <a:ln>
                  <a:noFill/>
                </a:ln>
                <a:effectLst/>
                <a:latin typeface="Arial" panose="020B0604020202020204" pitchFamily="34" charset="0"/>
              </a:rPr>
              <a:t> </a:t>
            </a:r>
            <a:r>
              <a:rPr kumimoji="0" lang="nb-NO" altLang="nb-NO" sz="1000" b="0" i="0" u="none" strike="noStrike" cap="none" normalizeH="0" baseline="0" dirty="0" err="1">
                <a:ln>
                  <a:noFill/>
                </a:ln>
                <a:effectLst/>
                <a:latin typeface="Arial" panose="020B0604020202020204" pitchFamily="34" charset="0"/>
              </a:rPr>
              <a:t>апликација</a:t>
            </a:r>
            <a:r>
              <a:rPr kumimoji="0" lang="nb-NO" altLang="nb-NO" sz="1000" b="0" i="0" u="none" strike="noStrike" cap="none" normalizeH="0" baseline="0" dirty="0">
                <a:ln>
                  <a:noFill/>
                </a:ln>
                <a:effectLst/>
                <a:latin typeface="Arial" panose="020B0604020202020204" pitchFamily="34" charset="0"/>
              </a:rPr>
              <a:t>, </a:t>
            </a:r>
            <a:r>
              <a:rPr kumimoji="0" lang="nb-NO" altLang="nb-NO" sz="1000" b="0" i="0" u="none" strike="noStrike" cap="none" normalizeH="0" baseline="0" dirty="0" err="1">
                <a:ln>
                  <a:noFill/>
                </a:ln>
                <a:effectLst/>
                <a:latin typeface="Arial" panose="020B0604020202020204" pitchFamily="34" charset="0"/>
              </a:rPr>
              <a:t>тоа</a:t>
            </a:r>
            <a:r>
              <a:rPr kumimoji="0" lang="nb-NO" altLang="nb-NO" sz="1000" b="0" i="0" u="none" strike="noStrike" cap="none" normalizeH="0" baseline="0" dirty="0">
                <a:ln>
                  <a:noFill/>
                </a:ln>
                <a:effectLst/>
                <a:latin typeface="Arial" panose="020B0604020202020204" pitchFamily="34" charset="0"/>
              </a:rPr>
              <a:t> </a:t>
            </a:r>
            <a:r>
              <a:rPr kumimoji="0" lang="nb-NO" altLang="nb-NO" sz="1000" b="0" i="0" u="none" strike="noStrike" cap="none" normalizeH="0" baseline="0" dirty="0" err="1">
                <a:ln>
                  <a:noFill/>
                </a:ln>
                <a:effectLst/>
                <a:latin typeface="Arial" panose="020B0604020202020204" pitchFamily="34" charset="0"/>
              </a:rPr>
              <a:t>веднаш</a:t>
            </a:r>
            <a:r>
              <a:rPr kumimoji="0" lang="nb-NO" altLang="nb-NO" sz="1000" b="0" i="0" u="none" strike="noStrike" cap="none" normalizeH="0" baseline="0" dirty="0">
                <a:ln>
                  <a:noFill/>
                </a:ln>
                <a:effectLst/>
                <a:latin typeface="Arial" panose="020B0604020202020204" pitchFamily="34" charset="0"/>
              </a:rPr>
              <a:t> </a:t>
            </a:r>
            <a:r>
              <a:rPr kumimoji="0" lang="nb-NO" altLang="nb-NO" sz="1000" b="0" i="0" u="none" strike="noStrike" cap="none" normalizeH="0" baseline="0" dirty="0" err="1">
                <a:ln>
                  <a:noFill/>
                </a:ln>
                <a:effectLst/>
                <a:latin typeface="Arial" panose="020B0604020202020204" pitchFamily="34" charset="0"/>
              </a:rPr>
              <a:t>да</a:t>
            </a:r>
            <a:r>
              <a:rPr kumimoji="0" lang="nb-NO" altLang="nb-NO" sz="1000" b="0" i="0" u="none" strike="noStrike" cap="none" normalizeH="0" baseline="0" dirty="0">
                <a:ln>
                  <a:noFill/>
                </a:ln>
                <a:effectLst/>
                <a:latin typeface="Arial" panose="020B0604020202020204" pitchFamily="34" charset="0"/>
              </a:rPr>
              <a:t> </a:t>
            </a:r>
            <a:r>
              <a:rPr kumimoji="0" lang="nb-NO" altLang="nb-NO" sz="1000" b="0" i="0" u="none" strike="noStrike" cap="none" normalizeH="0" baseline="0" dirty="0" err="1">
                <a:ln>
                  <a:noFill/>
                </a:ln>
                <a:effectLst/>
                <a:latin typeface="Arial" panose="020B0604020202020204" pitchFamily="34" charset="0"/>
              </a:rPr>
              <a:t>го</a:t>
            </a:r>
            <a:r>
              <a:rPr kumimoji="0" lang="nb-NO" altLang="nb-NO" sz="1000" b="0" i="0" u="none" strike="noStrike" cap="none" normalizeH="0" baseline="0" dirty="0">
                <a:ln>
                  <a:noFill/>
                </a:ln>
                <a:effectLst/>
                <a:latin typeface="Arial" panose="020B0604020202020204" pitchFamily="34" charset="0"/>
              </a:rPr>
              <a:t> </a:t>
            </a:r>
            <a:r>
              <a:rPr kumimoji="0" lang="nb-NO" altLang="nb-NO" sz="1000" b="0" i="0" u="none" strike="noStrike" cap="none" normalizeH="0" baseline="0" dirty="0" err="1">
                <a:ln>
                  <a:noFill/>
                </a:ln>
                <a:effectLst/>
                <a:latin typeface="Arial" panose="020B0604020202020204" pitchFamily="34" charset="0"/>
              </a:rPr>
              <a:t>пријават</a:t>
            </a:r>
            <a:r>
              <a:rPr kumimoji="0" lang="nb-NO" altLang="nb-NO" sz="1000" b="0" i="0" u="none" strike="noStrike" cap="none" normalizeH="0" baseline="0" dirty="0">
                <a:ln>
                  <a:noFill/>
                </a:ln>
                <a:effectLst/>
                <a:latin typeface="Arial" panose="020B0604020202020204" pitchFamily="34" charset="0"/>
              </a:rPr>
              <a:t> </a:t>
            </a:r>
            <a:r>
              <a:rPr kumimoji="0" lang="nb-NO" altLang="nb-NO" sz="1000" b="0" i="0" u="none" strike="noStrike" cap="none" normalizeH="0" baseline="0" dirty="0" err="1">
                <a:ln>
                  <a:noFill/>
                </a:ln>
                <a:effectLst/>
                <a:latin typeface="Arial" panose="020B0604020202020204" pitchFamily="34" charset="0"/>
              </a:rPr>
              <a:t>на</a:t>
            </a:r>
            <a:r>
              <a:rPr kumimoji="0" lang="nb-NO" altLang="nb-NO" sz="1000" b="0" i="0" u="none" strike="noStrike" cap="none" normalizeH="0" baseline="0" dirty="0">
                <a:ln>
                  <a:noFill/>
                </a:ln>
                <a:effectLst/>
                <a:latin typeface="Arial" panose="020B0604020202020204" pitchFamily="34" charset="0"/>
              </a:rPr>
              <a:t> </a:t>
            </a:r>
            <a:r>
              <a:rPr kumimoji="0" lang="nb-NO" altLang="nb-NO" sz="1000" b="0" i="0" u="none" strike="noStrike" cap="none" normalizeH="0" baseline="0" dirty="0" err="1">
                <a:ln>
                  <a:noFill/>
                </a:ln>
                <a:effectLst/>
                <a:latin typeface="Arial" panose="020B0604020202020204" pitchFamily="34" charset="0"/>
              </a:rPr>
              <a:t>телефонскиот</a:t>
            </a:r>
            <a:r>
              <a:rPr kumimoji="0" lang="nb-NO" altLang="nb-NO" sz="1000" b="0" i="0" u="none" strike="noStrike" cap="none" normalizeH="0" baseline="0" dirty="0">
                <a:ln>
                  <a:noFill/>
                </a:ln>
                <a:effectLst/>
                <a:latin typeface="Arial" panose="020B0604020202020204" pitchFamily="34" charset="0"/>
              </a:rPr>
              <a:t> </a:t>
            </a:r>
            <a:r>
              <a:rPr kumimoji="0" lang="nb-NO" altLang="nb-NO" sz="1000" b="0" i="0" u="none" strike="noStrike" cap="none" normalizeH="0" baseline="0" dirty="0" err="1">
                <a:ln>
                  <a:noFill/>
                </a:ln>
                <a:effectLst/>
                <a:latin typeface="Arial" panose="020B0604020202020204" pitchFamily="34" charset="0"/>
              </a:rPr>
              <a:t>број</a:t>
            </a:r>
            <a:r>
              <a:rPr kumimoji="0" lang="nb-NO" altLang="nb-NO" sz="1000" b="0" i="0" u="none" strike="noStrike" cap="none" normalizeH="0" baseline="0" dirty="0">
                <a:ln>
                  <a:noFill/>
                </a:ln>
                <a:effectLst/>
                <a:latin typeface="Arial" panose="020B0604020202020204" pitchFamily="34" charset="0"/>
              </a:rPr>
              <a:t> </a:t>
            </a:r>
            <a:r>
              <a:rPr kumimoji="0" lang="nb-NO" altLang="nb-NO" sz="1000" b="1" i="0" u="none" strike="noStrike" cap="none" normalizeH="0" baseline="0" dirty="0">
                <a:ln>
                  <a:noFill/>
                </a:ln>
                <a:effectLst/>
                <a:latin typeface="Arial" panose="020B0604020202020204" pitchFamily="34" charset="0"/>
              </a:rPr>
              <a:t>192</a:t>
            </a:r>
            <a:r>
              <a:rPr kumimoji="0" lang="nb-NO" altLang="nb-NO" sz="1000" b="0" i="0" u="none" strike="noStrike" cap="none" normalizeH="0" baseline="0" dirty="0">
                <a:ln>
                  <a:noFill/>
                </a:ln>
                <a:effectLst/>
                <a:latin typeface="Arial" panose="020B0604020202020204" pitchFamily="34" charset="0"/>
              </a:rPr>
              <a:t>.</a:t>
            </a:r>
          </a:p>
          <a:p>
            <a:pPr marL="0" marR="0" lvl="0" indent="0" defTabSz="914400" rtl="0" eaLnBrk="0" fontAlgn="base" latinLnBrk="0" hangingPunct="0">
              <a:spcBef>
                <a:spcPct val="0"/>
              </a:spcBef>
              <a:spcAft>
                <a:spcPts val="600"/>
              </a:spcAft>
              <a:buClrTx/>
              <a:buSzTx/>
              <a:buFontTx/>
              <a:buNone/>
              <a:tabLst/>
            </a:pPr>
            <a:r>
              <a:rPr kumimoji="0" lang="nb-NO" altLang="nb-NO" sz="1000" b="0" i="0" u="none" strike="noStrike" cap="none" normalizeH="0" baseline="0" dirty="0">
                <a:ln>
                  <a:noFill/>
                </a:ln>
                <a:effectLst/>
                <a:latin typeface="Arial" panose="020B0604020202020204" pitchFamily="34" charset="0"/>
              </a:rPr>
              <a:t> * </a:t>
            </a:r>
            <a:r>
              <a:rPr kumimoji="0" lang="nb-NO" altLang="nb-NO" sz="1000" b="0" i="0" u="none" strike="noStrike" cap="none" normalizeH="0" baseline="0" dirty="0" err="1">
                <a:ln>
                  <a:noFill/>
                </a:ln>
                <a:effectLst/>
                <a:latin typeface="Arial" panose="020B0604020202020204" pitchFamily="34" charset="0"/>
              </a:rPr>
              <a:t>дете</a:t>
            </a:r>
            <a:r>
              <a:rPr kumimoji="0" lang="nb-NO" altLang="nb-NO" sz="1000" b="0" i="0" u="none" strike="noStrike" cap="none" normalizeH="0" baseline="0" dirty="0">
                <a:ln>
                  <a:noFill/>
                </a:ln>
                <a:effectLst/>
                <a:latin typeface="Arial" panose="020B0604020202020204" pitchFamily="34" charset="0"/>
              </a:rPr>
              <a:t> </a:t>
            </a:r>
            <a:r>
              <a:rPr kumimoji="0" lang="nb-NO" altLang="nb-NO" sz="1000" b="0" i="0" u="none" strike="noStrike" cap="none" normalizeH="0" baseline="0" dirty="0" err="1">
                <a:ln>
                  <a:noFill/>
                </a:ln>
                <a:effectLst/>
                <a:latin typeface="Arial" panose="020B0604020202020204" pitchFamily="34" charset="0"/>
              </a:rPr>
              <a:t>жртва</a:t>
            </a:r>
            <a:r>
              <a:rPr kumimoji="0" lang="nb-NO" altLang="nb-NO" sz="1000" b="0" i="0" u="none" strike="noStrike" cap="none" normalizeH="0" baseline="0" dirty="0">
                <a:ln>
                  <a:noFill/>
                </a:ln>
                <a:effectLst/>
                <a:latin typeface="Arial" panose="020B0604020202020204" pitchFamily="34" charset="0"/>
              </a:rPr>
              <a:t> </a:t>
            </a:r>
            <a:r>
              <a:rPr kumimoji="0" lang="nb-NO" altLang="nb-NO" sz="1000" b="0" i="0" u="none" strike="noStrike" cap="none" normalizeH="0" baseline="0" dirty="0" err="1">
                <a:ln>
                  <a:noFill/>
                </a:ln>
                <a:effectLst/>
                <a:latin typeface="Arial" panose="020B0604020202020204" pitchFamily="34" charset="0"/>
              </a:rPr>
              <a:t>е</a:t>
            </a:r>
            <a:r>
              <a:rPr kumimoji="0" lang="nb-NO" altLang="nb-NO" sz="1000" b="0" i="0" u="none" strike="noStrike" cap="none" normalizeH="0" baseline="0" dirty="0">
                <a:ln>
                  <a:noFill/>
                </a:ln>
                <a:effectLst/>
                <a:latin typeface="Arial" panose="020B0604020202020204" pitchFamily="34" charset="0"/>
              </a:rPr>
              <a:t> </a:t>
            </a:r>
            <a:r>
              <a:rPr kumimoji="0" lang="nb-NO" altLang="nb-NO" sz="1000" b="0" i="0" u="none" strike="noStrike" cap="none" normalizeH="0" baseline="0" dirty="0" err="1">
                <a:ln>
                  <a:noFill/>
                </a:ln>
                <a:effectLst/>
                <a:latin typeface="Arial" panose="020B0604020202020204" pitchFamily="34" charset="0"/>
              </a:rPr>
              <a:t>секое</a:t>
            </a:r>
            <a:r>
              <a:rPr kumimoji="0" lang="nb-NO" altLang="nb-NO" sz="1000" b="0" i="0" u="none" strike="noStrike" cap="none" normalizeH="0" baseline="0" dirty="0">
                <a:ln>
                  <a:noFill/>
                </a:ln>
                <a:effectLst/>
                <a:latin typeface="Arial" panose="020B0604020202020204" pitchFamily="34" charset="0"/>
              </a:rPr>
              <a:t> </a:t>
            </a:r>
            <a:r>
              <a:rPr kumimoji="0" lang="nb-NO" altLang="nb-NO" sz="1000" b="0" i="0" u="none" strike="noStrike" cap="none" normalizeH="0" baseline="0" dirty="0" err="1">
                <a:ln>
                  <a:noFill/>
                </a:ln>
                <a:effectLst/>
                <a:latin typeface="Arial" panose="020B0604020202020204" pitchFamily="34" charset="0"/>
              </a:rPr>
              <a:t>дете</a:t>
            </a:r>
            <a:r>
              <a:rPr kumimoji="0" lang="nb-NO" altLang="nb-NO" sz="1000" b="0" i="0" u="none" strike="noStrike" cap="none" normalizeH="0" baseline="0" dirty="0">
                <a:ln>
                  <a:noFill/>
                </a:ln>
                <a:effectLst/>
                <a:latin typeface="Arial" panose="020B0604020202020204" pitchFamily="34" charset="0"/>
              </a:rPr>
              <a:t> </a:t>
            </a:r>
            <a:r>
              <a:rPr kumimoji="0" lang="nb-NO" altLang="nb-NO" sz="1000" b="0" i="0" u="none" strike="noStrike" cap="none" normalizeH="0" baseline="0" dirty="0" err="1">
                <a:ln>
                  <a:noFill/>
                </a:ln>
                <a:effectLst/>
                <a:latin typeface="Arial" panose="020B0604020202020204" pitchFamily="34" charset="0"/>
              </a:rPr>
              <a:t>на</a:t>
            </a:r>
            <a:r>
              <a:rPr kumimoji="0" lang="nb-NO" altLang="nb-NO" sz="1000" b="0" i="0" u="none" strike="noStrike" cap="none" normalizeH="0" baseline="0" dirty="0">
                <a:ln>
                  <a:noFill/>
                </a:ln>
                <a:effectLst/>
                <a:latin typeface="Arial" panose="020B0604020202020204" pitchFamily="34" charset="0"/>
              </a:rPr>
              <a:t> </a:t>
            </a:r>
            <a:r>
              <a:rPr kumimoji="0" lang="nb-NO" altLang="nb-NO" sz="1000" b="0" i="0" u="none" strike="noStrike" cap="none" normalizeH="0" baseline="0" dirty="0" err="1">
                <a:ln>
                  <a:noFill/>
                </a:ln>
                <a:effectLst/>
                <a:latin typeface="Arial" panose="020B0604020202020204" pitchFamily="34" charset="0"/>
              </a:rPr>
              <a:t>возраст</a:t>
            </a:r>
            <a:r>
              <a:rPr kumimoji="0" lang="nb-NO" altLang="nb-NO" sz="1000" b="0" i="0" u="none" strike="noStrike" cap="none" normalizeH="0" baseline="0" dirty="0">
                <a:ln>
                  <a:noFill/>
                </a:ln>
                <a:effectLst/>
                <a:latin typeface="Arial" panose="020B0604020202020204" pitchFamily="34" charset="0"/>
              </a:rPr>
              <a:t> </a:t>
            </a:r>
            <a:r>
              <a:rPr kumimoji="0" lang="nb-NO" altLang="nb-NO" sz="1000" b="0" i="0" u="none" strike="noStrike" cap="none" normalizeH="0" baseline="0" dirty="0" err="1">
                <a:ln>
                  <a:noFill/>
                </a:ln>
                <a:effectLst/>
                <a:latin typeface="Arial" panose="020B0604020202020204" pitchFamily="34" charset="0"/>
              </a:rPr>
              <a:t>до</a:t>
            </a:r>
            <a:r>
              <a:rPr kumimoji="0" lang="nb-NO" altLang="nb-NO" sz="1000" b="0" i="0" u="none" strike="noStrike" cap="none" normalizeH="0" baseline="0" dirty="0">
                <a:ln>
                  <a:noFill/>
                </a:ln>
                <a:effectLst/>
                <a:latin typeface="Arial" panose="020B0604020202020204" pitchFamily="34" charset="0"/>
              </a:rPr>
              <a:t> 18 </a:t>
            </a:r>
            <a:r>
              <a:rPr kumimoji="0" lang="nb-NO" altLang="nb-NO" sz="1000" b="0" i="0" u="none" strike="noStrike" cap="none" normalizeH="0" baseline="0" dirty="0" err="1">
                <a:ln>
                  <a:noFill/>
                </a:ln>
                <a:effectLst/>
                <a:latin typeface="Arial" panose="020B0604020202020204" pitchFamily="34" charset="0"/>
              </a:rPr>
              <a:t>години</a:t>
            </a:r>
            <a:endParaRPr kumimoji="0" lang="nb-NO" altLang="nb-NO" sz="10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None/>
              <a:tabLst/>
            </a:pPr>
            <a:r>
              <a:rPr kumimoji="0" lang="nb-NO" altLang="nb-NO" sz="1000" b="0" i="0" u="none" strike="noStrike" cap="none" normalizeH="0" baseline="0" dirty="0">
                <a:ln>
                  <a:noFill/>
                </a:ln>
                <a:effectLst/>
                <a:latin typeface="Arial" panose="020B0604020202020204" pitchFamily="34" charset="0"/>
                <a:hlinkClick r:id="rId4"/>
              </a:rPr>
              <a:t>ПРОДОЛЖИ / СЕ СОГЛАСУВАМ</a:t>
            </a:r>
            <a:endParaRPr kumimoji="0" lang="nb-NO" altLang="nb-NO" sz="10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None/>
              <a:tabLst/>
            </a:pPr>
            <a:br>
              <a:rPr kumimoji="0" lang="nb-NO" altLang="nb-NO" sz="1000" b="0" i="0" u="none" strike="noStrike" cap="none" normalizeH="0" baseline="0" dirty="0">
                <a:ln>
                  <a:noFill/>
                </a:ln>
                <a:effectLst/>
                <a:latin typeface="Arial" panose="020B0604020202020204" pitchFamily="34" charset="0"/>
              </a:rPr>
            </a:br>
            <a:endParaRPr kumimoji="0" lang="nb-NO" altLang="nb-NO" sz="1000" b="0" i="0" u="none" strike="noStrike" cap="none" normalizeH="0" baseline="0" dirty="0">
              <a:ln>
                <a:noFill/>
              </a:ln>
              <a:effectLst/>
              <a:latin typeface="Arial" panose="020B0604020202020204" pitchFamily="34" charset="0"/>
            </a:endParaRPr>
          </a:p>
        </p:txBody>
      </p:sp>
      <p:sp>
        <p:nvSpPr>
          <p:cNvPr id="1033" name="Rectangle 1032">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multring 5">
            <a:extLst>
              <a:ext uri="{FF2B5EF4-FFF2-40B4-BE49-F238E27FC236}">
                <a16:creationId xmlns:a16="http://schemas.microsoft.com/office/drawing/2014/main" id="{AC0C5CCD-C5A6-6EB8-AAE9-3C6383CAEC42}"/>
              </a:ext>
            </a:extLst>
          </p:cNvPr>
          <p:cNvSpPr/>
          <p:nvPr/>
        </p:nvSpPr>
        <p:spPr>
          <a:xfrm>
            <a:off x="7512253" y="669592"/>
            <a:ext cx="961697" cy="914827"/>
          </a:xfrm>
          <a:prstGeom prst="donu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622978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0A7AD-049B-B78E-D659-E18F64D4934B}"/>
              </a:ext>
            </a:extLst>
          </p:cNvPr>
          <p:cNvSpPr>
            <a:spLocks noGrp="1"/>
          </p:cNvSpPr>
          <p:nvPr>
            <p:ph type="title"/>
          </p:nvPr>
        </p:nvSpPr>
        <p:spPr>
          <a:xfrm>
            <a:off x="1110018" y="365125"/>
            <a:ext cx="10243782" cy="1325563"/>
          </a:xfrm>
        </p:spPr>
        <p:txBody>
          <a:bodyPr/>
          <a:lstStyle/>
          <a:p>
            <a:br>
              <a:rPr lang="en-US" altLang="nb-NO" sz="4400" i="1" dirty="0">
                <a:solidFill>
                  <a:schemeClr val="accent1"/>
                </a:solidFill>
              </a:rPr>
            </a:br>
            <a:endParaRPr lang="en-GB" dirty="0"/>
          </a:p>
        </p:txBody>
      </p:sp>
      <p:sp>
        <p:nvSpPr>
          <p:cNvPr id="6" name="Plassholder for innhold 5">
            <a:extLst>
              <a:ext uri="{FF2B5EF4-FFF2-40B4-BE49-F238E27FC236}">
                <a16:creationId xmlns:a16="http://schemas.microsoft.com/office/drawing/2014/main" id="{7C65C194-746B-A407-585D-6D697034EFCE}"/>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17707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0A7AD-049B-B78E-D659-E18F64D4934B}"/>
              </a:ext>
            </a:extLst>
          </p:cNvPr>
          <p:cNvSpPr>
            <a:spLocks noGrp="1"/>
          </p:cNvSpPr>
          <p:nvPr>
            <p:ph type="title"/>
          </p:nvPr>
        </p:nvSpPr>
        <p:spPr>
          <a:xfrm>
            <a:off x="1110018" y="365125"/>
            <a:ext cx="10243782" cy="1325563"/>
          </a:xfrm>
        </p:spPr>
        <p:txBody>
          <a:bodyPr/>
          <a:lstStyle/>
          <a:p>
            <a:br>
              <a:rPr lang="en-US" altLang="nb-NO" sz="4400" i="1" dirty="0">
                <a:solidFill>
                  <a:schemeClr val="accent1"/>
                </a:solidFill>
              </a:rPr>
            </a:br>
            <a:endParaRPr lang="en-GB" dirty="0"/>
          </a:p>
        </p:txBody>
      </p:sp>
      <p:sp>
        <p:nvSpPr>
          <p:cNvPr id="6" name="Plassholder for innhold 5">
            <a:extLst>
              <a:ext uri="{FF2B5EF4-FFF2-40B4-BE49-F238E27FC236}">
                <a16:creationId xmlns:a16="http://schemas.microsoft.com/office/drawing/2014/main" id="{7C65C194-746B-A407-585D-6D697034EFCE}"/>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674508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BA82C89-AAB8-D245-BAEA-0743E97F7501}"/>
              </a:ext>
            </a:extLst>
          </p:cNvPr>
          <p:cNvSpPr>
            <a:spLocks noGrp="1"/>
          </p:cNvSpPr>
          <p:nvPr>
            <p:ph type="title"/>
          </p:nvPr>
        </p:nvSpPr>
        <p:spPr>
          <a:xfrm>
            <a:off x="1905000" y="1124744"/>
            <a:ext cx="2362200" cy="1617042"/>
          </a:xfrm>
        </p:spPr>
        <p:txBody>
          <a:bodyPr>
            <a:normAutofit fontScale="90000"/>
          </a:bodyPr>
          <a:lstStyle/>
          <a:p>
            <a:r>
              <a:rPr lang="en-US" b="0" dirty="0">
                <a:latin typeface="Calibri" panose="020F0502020204030204" pitchFamily="34" charset="0"/>
                <a:cs typeface="Calibri" panose="020F0502020204030204" pitchFamily="34" charset="0"/>
              </a:rPr>
              <a:t>CENTER FOR INTEGRITY IN DEFENCE AND SECURITY SECTOR</a:t>
            </a:r>
          </a:p>
        </p:txBody>
      </p:sp>
      <p:sp>
        <p:nvSpPr>
          <p:cNvPr id="12" name="Text Placeholder 2">
            <a:extLst>
              <a:ext uri="{FF2B5EF4-FFF2-40B4-BE49-F238E27FC236}">
                <a16:creationId xmlns:a16="http://schemas.microsoft.com/office/drawing/2014/main" id="{6D79689C-645B-5D07-D252-286900689010}"/>
              </a:ext>
            </a:extLst>
          </p:cNvPr>
          <p:cNvSpPr>
            <a:spLocks noGrp="1"/>
          </p:cNvSpPr>
          <p:nvPr>
            <p:ph type="body" idx="2"/>
          </p:nvPr>
        </p:nvSpPr>
        <p:spPr>
          <a:xfrm>
            <a:off x="1905000" y="3612160"/>
            <a:ext cx="2362200" cy="2514004"/>
          </a:xfrm>
        </p:spPr>
        <p:txBody>
          <a:bodyPr/>
          <a:lstStyle/>
          <a:p>
            <a:r>
              <a:rPr lang="en-US" sz="2000" dirty="0">
                <a:latin typeface="Calibri" panose="020F0502020204030204" pitchFamily="34" charset="0"/>
                <a:cs typeface="Calibri" panose="020F0502020204030204" pitchFamily="34" charset="0"/>
              </a:rPr>
              <a:t>NORWEGIAN GOVERNMENT REGIONAL PROJECTS IN WESTERN BALKANS IN GOOD GOVERNANCE.</a:t>
            </a:r>
          </a:p>
        </p:txBody>
      </p:sp>
      <p:pic>
        <p:nvPicPr>
          <p:cNvPr id="5" name="Plassholder for innhold 4" descr="Et bilde som inneholder tekst, plakat, logo, Font&#10;&#10;Automatisk generert beskrivelse">
            <a:extLst>
              <a:ext uri="{FF2B5EF4-FFF2-40B4-BE49-F238E27FC236}">
                <a16:creationId xmlns:a16="http://schemas.microsoft.com/office/drawing/2014/main" id="{DAEA906C-0145-7284-204B-F298BA574647}"/>
              </a:ext>
            </a:extLst>
          </p:cNvPr>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t="21168" b="6872"/>
          <a:stretch/>
        </p:blipFill>
        <p:spPr>
          <a:xfrm>
            <a:off x="4648200" y="685800"/>
            <a:ext cx="5638800" cy="5410200"/>
          </a:xfrm>
          <a:noFill/>
        </p:spPr>
      </p:pic>
    </p:spTree>
    <p:extLst>
      <p:ext uri="{BB962C8B-B14F-4D97-AF65-F5344CB8AC3E}">
        <p14:creationId xmlns:p14="http://schemas.microsoft.com/office/powerpoint/2010/main" val="322373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Flowchart: Document 307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D49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70A7AD-049B-B78E-D659-E18F64D4934B}"/>
              </a:ext>
            </a:extLst>
          </p:cNvPr>
          <p:cNvSpPr>
            <a:spLocks noGrp="1"/>
          </p:cNvSpPr>
          <p:nvPr>
            <p:ph type="title"/>
          </p:nvPr>
        </p:nvSpPr>
        <p:spPr>
          <a:xfrm>
            <a:off x="838200" y="171162"/>
            <a:ext cx="2840182" cy="2371148"/>
          </a:xfrm>
        </p:spPr>
        <p:txBody>
          <a:bodyPr vert="horz" lIns="91440" tIns="45720" rIns="91440" bIns="45720" rtlCol="0" anchor="ctr">
            <a:normAutofit/>
          </a:bodyPr>
          <a:lstStyle/>
          <a:p>
            <a:br>
              <a:rPr lang="en-US" altLang="nb-NO" sz="3200" i="1" kern="1200">
                <a:solidFill>
                  <a:srgbClr val="FFFFFF"/>
                </a:solidFill>
                <a:latin typeface="+mj-lt"/>
                <a:ea typeface="+mj-ea"/>
                <a:cs typeface="+mj-cs"/>
              </a:rPr>
            </a:br>
            <a:endParaRPr lang="en-US" sz="3200" kern="1200">
              <a:solidFill>
                <a:srgbClr val="FFFFFF"/>
              </a:solidFill>
              <a:latin typeface="+mj-lt"/>
              <a:ea typeface="+mj-ea"/>
              <a:cs typeface="+mj-cs"/>
            </a:endParaRPr>
          </a:p>
        </p:txBody>
      </p:sp>
      <p:pic>
        <p:nvPicPr>
          <p:cNvPr id="3074" name="Picture 2" descr="5 Ways to Show Professionalism in the Workplace - The Conover Company">
            <a:extLst>
              <a:ext uri="{FF2B5EF4-FFF2-40B4-BE49-F238E27FC236}">
                <a16:creationId xmlns:a16="http://schemas.microsoft.com/office/drawing/2014/main" id="{F2463179-51CA-D5EB-FAA7-F63DE4E5242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380344" y="405133"/>
            <a:ext cx="7811656" cy="6047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989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70A7AD-049B-B78E-D659-E18F64D4934B}"/>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br>
              <a:rPr lang="en-US" altLang="nb-NO" sz="2600" i="1" kern="1200">
                <a:solidFill>
                  <a:srgbClr val="FFFFFF"/>
                </a:solidFill>
                <a:latin typeface="+mj-lt"/>
                <a:ea typeface="+mj-ea"/>
                <a:cs typeface="+mj-cs"/>
              </a:rPr>
            </a:br>
            <a:endParaRPr lang="en-US" sz="2600" kern="1200">
              <a:solidFill>
                <a:srgbClr val="FFFFFF"/>
              </a:solidFill>
              <a:latin typeface="+mj-lt"/>
              <a:ea typeface="+mj-ea"/>
              <a:cs typeface="+mj-cs"/>
            </a:endParaRPr>
          </a:p>
        </p:txBody>
      </p:sp>
      <p:pic>
        <p:nvPicPr>
          <p:cNvPr id="2050" name="Picture 2" descr="10 Things That Explain What “Transparency” Is (And Isn't) -  RealTransparentDisclosure.com">
            <a:extLst>
              <a:ext uri="{FF2B5EF4-FFF2-40B4-BE49-F238E27FC236}">
                <a16:creationId xmlns:a16="http://schemas.microsoft.com/office/drawing/2014/main" id="{74B1CA4C-361D-1324-E0AD-AEE12A7FF7F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392434" y="225182"/>
            <a:ext cx="8667127" cy="5470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012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6" name="Rectangle 1045">
            <a:extLst>
              <a:ext uri="{FF2B5EF4-FFF2-40B4-BE49-F238E27FC236}">
                <a16:creationId xmlns:a16="http://schemas.microsoft.com/office/drawing/2014/main" id="{E36BB3C5-822B-45E1-A81E-5CC3176C6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Employee accountability is key to success - SBAM | Small Business  Association of Michigan">
            <a:extLst>
              <a:ext uri="{FF2B5EF4-FFF2-40B4-BE49-F238E27FC236}">
                <a16:creationId xmlns:a16="http://schemas.microsoft.com/office/drawing/2014/main" id="{15C24339-F080-D121-D13C-547A68CB3F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49" r="8028" b="-1"/>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1048" name="Rectangle 1047">
            <a:extLst>
              <a:ext uri="{FF2B5EF4-FFF2-40B4-BE49-F238E27FC236}">
                <a16:creationId xmlns:a16="http://schemas.microsoft.com/office/drawing/2014/main" id="{FB39ECA9-4CDE-4883-98E8-287E905E9F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2" y="4083050"/>
            <a:ext cx="11029947" cy="2164312"/>
          </a:xfrm>
          <a:prstGeom prst="rect">
            <a:avLst/>
          </a:prstGeom>
          <a:solidFill>
            <a:schemeClr val="bg1">
              <a:alpha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A70A7AD-049B-B78E-D659-E18F64D4934B}"/>
              </a:ext>
            </a:extLst>
          </p:cNvPr>
          <p:cNvSpPr>
            <a:spLocks noGrp="1"/>
          </p:cNvSpPr>
          <p:nvPr>
            <p:ph type="title"/>
          </p:nvPr>
        </p:nvSpPr>
        <p:spPr>
          <a:xfrm>
            <a:off x="1030204" y="4426266"/>
            <a:ext cx="3158002" cy="1517018"/>
          </a:xfrm>
        </p:spPr>
        <p:txBody>
          <a:bodyPr>
            <a:normAutofit/>
          </a:bodyPr>
          <a:lstStyle/>
          <a:p>
            <a:br>
              <a:rPr lang="en-US" altLang="nb-NO" sz="3200" i="1"/>
            </a:br>
            <a:endParaRPr lang="en-GB" sz="3200"/>
          </a:p>
        </p:txBody>
      </p:sp>
      <p:sp>
        <p:nvSpPr>
          <p:cNvPr id="1050" name="Rectangle 1049">
            <a:extLst>
              <a:ext uri="{FF2B5EF4-FFF2-40B4-BE49-F238E27FC236}">
                <a16:creationId xmlns:a16="http://schemas.microsoft.com/office/drawing/2014/main" id="{A67483D0-BAEB-4927-88AD-76F5DA846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494" y="485782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2" name="Rectangle 1051">
            <a:extLst>
              <a:ext uri="{FF2B5EF4-FFF2-40B4-BE49-F238E27FC236}">
                <a16:creationId xmlns:a16="http://schemas.microsoft.com/office/drawing/2014/main" id="{0DBB7B12-4298-4CFB-B539-44A91C930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21173" y="5205764"/>
            <a:ext cx="1463040" cy="9144"/>
          </a:xfrm>
          <a:prstGeom prst="rect">
            <a:avLst/>
          </a:prstGeom>
          <a:solidFill>
            <a:srgbClr val="969696">
              <a:alpha val="70000"/>
            </a:srgb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3" name="Content Placeholder 1042">
            <a:extLst>
              <a:ext uri="{FF2B5EF4-FFF2-40B4-BE49-F238E27FC236}">
                <a16:creationId xmlns:a16="http://schemas.microsoft.com/office/drawing/2014/main" id="{6DDA4C94-5DA1-F7B4-F89F-BCB34FDB2A10}"/>
              </a:ext>
            </a:extLst>
          </p:cNvPr>
          <p:cNvSpPr>
            <a:spLocks noGrp="1"/>
          </p:cNvSpPr>
          <p:nvPr>
            <p:ph idx="1"/>
          </p:nvPr>
        </p:nvSpPr>
        <p:spPr>
          <a:xfrm>
            <a:off x="4821379" y="4356100"/>
            <a:ext cx="4555215" cy="1657350"/>
          </a:xfrm>
        </p:spPr>
        <p:txBody>
          <a:bodyPr anchor="ctr">
            <a:normAutofit/>
          </a:bodyPr>
          <a:lstStyle/>
          <a:p>
            <a:endParaRPr lang="en-US" sz="2000"/>
          </a:p>
        </p:txBody>
      </p:sp>
      <p:pic>
        <p:nvPicPr>
          <p:cNvPr id="10" name="Kamera 9">
            <a:extLst>
              <a:ext uri="{FF2B5EF4-FFF2-40B4-BE49-F238E27FC236}">
                <a16:creationId xmlns:a16="http://schemas.microsoft.com/office/drawing/2014/main" id="{8E317DC2-074E-222B-3B66-4018012596FF}"/>
              </a:ext>
            </a:extLst>
          </p:cNvPr>
          <p:cNvPicPr>
            <a:picLocks noChangeAspect="1"/>
            <a:extLst>
              <a:ext uri="{51228E76-BA90-4043-B771-695A4F85340A}">
                <alf:liveFeedProps xmlns:alf="http://schemas.microsoft.com/office/drawing/2021/livefeed"/>
              </a:ext>
            </a:extLst>
          </p:cNvPicPr>
          <p:nvPr/>
        </p:nvPicPr>
        <p:blipFill rotWithShape="1">
          <a:blip r:embed="rId4">
            <a:extLst>
              <a:ext uri="{96DAC541-7B7A-43D3-8B79-37D633B846F1}">
                <asvg:svgBlip xmlns:asvg="http://schemas.microsoft.com/office/drawing/2016/SVG/main" r:embed="rId5"/>
              </a:ext>
            </a:extLst>
          </a:blip>
          <a:srcRect/>
          <a:stretch/>
        </p:blipFill>
        <p:spPr>
          <a:xfrm>
            <a:off x="9812883" y="4449369"/>
            <a:ext cx="1470813" cy="1470813"/>
          </a:xfrm>
          <a:prstGeom prst="ellipse">
            <a:avLst/>
          </a:prstGeom>
          <a:ln w="19050" cap="rnd">
            <a:noFill/>
          </a:ln>
          <a:effectLst/>
        </p:spPr>
      </p:pic>
    </p:spTree>
    <p:extLst>
      <p:ext uri="{BB962C8B-B14F-4D97-AF65-F5344CB8AC3E}">
        <p14:creationId xmlns:p14="http://schemas.microsoft.com/office/powerpoint/2010/main" val="660379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70A7AD-049B-B78E-D659-E18F64D4934B}"/>
              </a:ext>
            </a:extLst>
          </p:cNvPr>
          <p:cNvSpPr>
            <a:spLocks noGrp="1"/>
          </p:cNvSpPr>
          <p:nvPr>
            <p:ph type="title"/>
          </p:nvPr>
        </p:nvSpPr>
        <p:spPr>
          <a:xfrm>
            <a:off x="6513788" y="365125"/>
            <a:ext cx="4840010" cy="1807305"/>
          </a:xfrm>
        </p:spPr>
        <p:txBody>
          <a:bodyPr>
            <a:normAutofit/>
          </a:bodyPr>
          <a:lstStyle/>
          <a:p>
            <a:br>
              <a:rPr lang="en-US" altLang="nb-NO" i="1"/>
            </a:br>
            <a:endParaRPr lang="en-GB" dirty="0"/>
          </a:p>
        </p:txBody>
      </p:sp>
      <p:pic>
        <p:nvPicPr>
          <p:cNvPr id="1026" name="Picture 2" descr="Nikolai Astrup, Mann med sekk på ryggen – Nasjonalmuseet – Samlingen">
            <a:extLst>
              <a:ext uri="{FF2B5EF4-FFF2-40B4-BE49-F238E27FC236}">
                <a16:creationId xmlns:a16="http://schemas.microsoft.com/office/drawing/2014/main" id="{CCEF4A50-9814-3841-965B-C98DACB5CB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042"/>
          <a:stretch/>
        </p:blipFill>
        <p:spPr bwMode="auto">
          <a:xfrm>
            <a:off x="0" y="365125"/>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1030" name="Content Placeholder 1029">
            <a:extLst>
              <a:ext uri="{FF2B5EF4-FFF2-40B4-BE49-F238E27FC236}">
                <a16:creationId xmlns:a16="http://schemas.microsoft.com/office/drawing/2014/main" id="{4E5187C9-893B-5A00-4A2E-25199B01D8D4}"/>
              </a:ext>
            </a:extLst>
          </p:cNvPr>
          <p:cNvSpPr>
            <a:spLocks noGrp="1"/>
          </p:cNvSpPr>
          <p:nvPr>
            <p:ph idx="1"/>
          </p:nvPr>
        </p:nvSpPr>
        <p:spPr>
          <a:xfrm>
            <a:off x="6513788" y="2333297"/>
            <a:ext cx="4840010" cy="3843666"/>
          </a:xfrm>
        </p:spPr>
        <p:txBody>
          <a:bodyPr>
            <a:normAutofit/>
          </a:bodyPr>
          <a:lstStyle/>
          <a:p>
            <a:r>
              <a:rPr lang="en-US" sz="4000" b="1" i="1" dirty="0"/>
              <a:t>INTEGRITY IN POLICING</a:t>
            </a:r>
          </a:p>
        </p:txBody>
      </p:sp>
    </p:spTree>
    <p:extLst>
      <p:ext uri="{BB962C8B-B14F-4D97-AF65-F5344CB8AC3E}">
        <p14:creationId xmlns:p14="http://schemas.microsoft.com/office/powerpoint/2010/main" val="1382661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0A7AD-049B-B78E-D659-E18F64D4934B}"/>
              </a:ext>
            </a:extLst>
          </p:cNvPr>
          <p:cNvSpPr>
            <a:spLocks noGrp="1"/>
          </p:cNvSpPr>
          <p:nvPr>
            <p:ph type="title"/>
          </p:nvPr>
        </p:nvSpPr>
        <p:spPr>
          <a:xfrm>
            <a:off x="1110018" y="365125"/>
            <a:ext cx="10243782" cy="1325563"/>
          </a:xfrm>
        </p:spPr>
        <p:txBody>
          <a:bodyPr/>
          <a:lstStyle/>
          <a:p>
            <a:br>
              <a:rPr lang="en-US" altLang="nb-NO" sz="4400" i="1">
                <a:solidFill>
                  <a:schemeClr val="accent1"/>
                </a:solidFill>
              </a:rPr>
            </a:br>
            <a:endParaRPr lang="en-GB" dirty="0"/>
          </a:p>
        </p:txBody>
      </p:sp>
      <p:sp>
        <p:nvSpPr>
          <p:cNvPr id="3" name="Content Placeholder 2">
            <a:extLst>
              <a:ext uri="{FF2B5EF4-FFF2-40B4-BE49-F238E27FC236}">
                <a16:creationId xmlns:a16="http://schemas.microsoft.com/office/drawing/2014/main" id="{0BD3F838-8148-E125-E013-2EDA50E623CA}"/>
              </a:ext>
            </a:extLst>
          </p:cNvPr>
          <p:cNvSpPr>
            <a:spLocks noGrp="1"/>
          </p:cNvSpPr>
          <p:nvPr>
            <p:ph idx="1"/>
          </p:nvPr>
        </p:nvSpPr>
        <p:spPr/>
        <p:txBody>
          <a:bodyPr/>
          <a:lstStyle/>
          <a:p>
            <a:pPr marL="0" indent="0">
              <a:buNone/>
            </a:pPr>
            <a:r>
              <a:rPr lang="en-GB" b="0" i="0" u="none" strike="noStrike" dirty="0">
                <a:solidFill>
                  <a:srgbClr val="13343B"/>
                </a:solidFill>
                <a:effectLst/>
                <a:latin typeface="__fkGroteskNeue_598ab8"/>
              </a:rPr>
              <a:t> Operational independence means that police have the authority and discretion to make decisions about day-to-day operations, including how to deploy resources and conduct investigations, without direct interference from political actors.</a:t>
            </a:r>
            <a:endParaRPr lang="en-GB" dirty="0">
              <a:solidFill>
                <a:srgbClr val="13343B"/>
              </a:solidFill>
              <a:latin typeface="__fkGroteskNeue_598ab8"/>
            </a:endParaRPr>
          </a:p>
          <a:p>
            <a:pPr marL="0" indent="0">
              <a:buNone/>
            </a:pPr>
            <a:r>
              <a:rPr lang="en-GB" b="0" i="0" u="none" strike="noStrike" dirty="0">
                <a:solidFill>
                  <a:srgbClr val="13343B"/>
                </a:solidFill>
                <a:effectLst/>
                <a:latin typeface="__fkGroteskNeue_598ab8"/>
              </a:rPr>
              <a:t>Balance with accountability: There is an inherent tension between preserving police operational independence and ensuring democratic accountability to the political echelon and the public. The police cannot operate without political oversight.</a:t>
            </a:r>
          </a:p>
          <a:p>
            <a:pPr marL="0" indent="0">
              <a:buNone/>
            </a:pPr>
            <a:endParaRPr lang="en-GB" dirty="0"/>
          </a:p>
        </p:txBody>
      </p:sp>
      <p:sp>
        <p:nvSpPr>
          <p:cNvPr id="9" name="TekstSylinder 8">
            <a:extLst>
              <a:ext uri="{FF2B5EF4-FFF2-40B4-BE49-F238E27FC236}">
                <a16:creationId xmlns:a16="http://schemas.microsoft.com/office/drawing/2014/main" id="{1AF7A8FD-B3A7-BA9F-E6AE-E36215CF61CB}"/>
              </a:ext>
            </a:extLst>
          </p:cNvPr>
          <p:cNvSpPr txBox="1"/>
          <p:nvPr/>
        </p:nvSpPr>
        <p:spPr>
          <a:xfrm>
            <a:off x="2702560" y="658574"/>
            <a:ext cx="6705600" cy="523220"/>
          </a:xfrm>
          <a:prstGeom prst="rect">
            <a:avLst/>
          </a:prstGeom>
          <a:noFill/>
        </p:spPr>
        <p:txBody>
          <a:bodyPr wrap="square">
            <a:spAutoFit/>
          </a:bodyPr>
          <a:lstStyle/>
          <a:p>
            <a:pPr lvl="0">
              <a:defRPr sz="1800"/>
            </a:pPr>
            <a:r>
              <a:rPr lang="da-DK" sz="2800" b="1" i="1" dirty="0">
                <a:solidFill>
                  <a:schemeClr val="tx2">
                    <a:lumMod val="50000"/>
                    <a:lumOff val="50000"/>
                  </a:schemeClr>
                </a:solidFill>
                <a:ea typeface="Lato Black" panose="020F0502020204030203" pitchFamily="34" charset="0"/>
                <a:cs typeface="Lato Black" panose="020F0502020204030203" pitchFamily="34" charset="0"/>
                <a:sym typeface="Roboto Medium"/>
              </a:rPr>
              <a:t>Operational Independentes of Police</a:t>
            </a:r>
            <a:endParaRPr lang="da-DK" sz="2800" b="1" i="1" dirty="0">
              <a:solidFill>
                <a:schemeClr val="tx2">
                  <a:lumMod val="50000"/>
                  <a:lumOff val="50000"/>
                </a:schemeClr>
              </a:solidFill>
              <a:ea typeface="Lato Black" panose="020F0502020204030203" pitchFamily="34" charset="0"/>
              <a:cs typeface="Lato Black" panose="020F0502020204030203" pitchFamily="34" charset="0"/>
              <a:sym typeface="Roboto Light"/>
            </a:endParaRPr>
          </a:p>
        </p:txBody>
      </p:sp>
    </p:spTree>
    <p:extLst>
      <p:ext uri="{BB962C8B-B14F-4D97-AF65-F5344CB8AC3E}">
        <p14:creationId xmlns:p14="http://schemas.microsoft.com/office/powerpoint/2010/main" val="2995633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A97977E0-2EF8-6242-5D84-AE1FB6F44375}"/>
              </a:ext>
            </a:extLst>
          </p:cNvPr>
          <p:cNvPicPr>
            <a:picLocks noChangeAspect="1"/>
          </p:cNvPicPr>
          <p:nvPr/>
        </p:nvPicPr>
        <p:blipFill>
          <a:blip r:embed="rId3"/>
          <a:stretch>
            <a:fillRect/>
          </a:stretch>
        </p:blipFill>
        <p:spPr>
          <a:xfrm>
            <a:off x="0" y="4483100"/>
            <a:ext cx="12199085" cy="6292177"/>
          </a:xfrm>
          <a:prstGeom prst="rect">
            <a:avLst/>
          </a:prstGeom>
        </p:spPr>
      </p:pic>
      <p:sp>
        <p:nvSpPr>
          <p:cNvPr id="3" name="Shape 61">
            <a:extLst>
              <a:ext uri="{FF2B5EF4-FFF2-40B4-BE49-F238E27FC236}">
                <a16:creationId xmlns:a16="http://schemas.microsoft.com/office/drawing/2014/main" id="{9B4AA7BB-EFDC-2796-69DB-663DE7776730}"/>
              </a:ext>
            </a:extLst>
          </p:cNvPr>
          <p:cNvSpPr/>
          <p:nvPr/>
        </p:nvSpPr>
        <p:spPr>
          <a:xfrm>
            <a:off x="745144" y="548978"/>
            <a:ext cx="10155656" cy="569379"/>
          </a:xfrm>
          <a:prstGeom prst="rect">
            <a:avLst/>
          </a:prstGeom>
          <a:ln w="12700">
            <a:miter lim="400000"/>
          </a:ln>
          <a:extLst>
            <a:ext uri="{C572A759-6A51-4108-AA02-DFA0A04FC94B}">
              <ma14:wrappingTextBoxFlag xmlns:ma14="http://schemas.microsoft.com/office/mac/drawingml/2011/main" xmlns="" val="1"/>
            </a:ext>
          </a:extLst>
        </p:spPr>
        <p:txBody>
          <a:bodyPr wrap="square" lIns="38096" tIns="38096" rIns="38096" bIns="38096" anchor="t">
            <a:spAutoFit/>
          </a:bodyPr>
          <a:lstStyle/>
          <a:p>
            <a:pPr lvl="0">
              <a:defRPr sz="1800"/>
            </a:pPr>
            <a:r>
              <a:rPr lang="da-DK" sz="3200" dirty="0">
                <a:solidFill>
                  <a:schemeClr val="tx2">
                    <a:lumMod val="50000"/>
                    <a:lumOff val="50000"/>
                  </a:schemeClr>
                </a:solidFill>
                <a:latin typeface="Lato Black" panose="020F0502020204030203" pitchFamily="34" charset="0"/>
                <a:ea typeface="Lato Black" panose="020F0502020204030203" pitchFamily="34" charset="0"/>
                <a:cs typeface="Lato Black" panose="020F0502020204030203" pitchFamily="34" charset="0"/>
                <a:sym typeface="Roboto Medium"/>
              </a:rPr>
              <a:t>Operational Independentes of Police</a:t>
            </a:r>
            <a:endParaRPr lang="da-DK" sz="3200" dirty="0">
              <a:solidFill>
                <a:schemeClr val="tx2">
                  <a:lumMod val="50000"/>
                  <a:lumOff val="50000"/>
                </a:schemeClr>
              </a:solidFill>
              <a:latin typeface="Lato Black" panose="020F0502020204030203" pitchFamily="34" charset="0"/>
              <a:ea typeface="Lato Black" panose="020F0502020204030203" pitchFamily="34" charset="0"/>
              <a:cs typeface="Lato Black" panose="020F0502020204030203" pitchFamily="34" charset="0"/>
              <a:sym typeface="Roboto Light"/>
            </a:endParaRPr>
          </a:p>
        </p:txBody>
      </p:sp>
      <p:pic>
        <p:nvPicPr>
          <p:cNvPr id="5" name="Picture 4">
            <a:extLst>
              <a:ext uri="{FF2B5EF4-FFF2-40B4-BE49-F238E27FC236}">
                <a16:creationId xmlns:a16="http://schemas.microsoft.com/office/drawing/2014/main" id="{190A6D30-B628-A28C-76E1-30A7BE6294E5}"/>
              </a:ext>
            </a:extLst>
          </p:cNvPr>
          <p:cNvPicPr>
            <a:picLocks noChangeAspect="1"/>
          </p:cNvPicPr>
          <p:nvPr/>
        </p:nvPicPr>
        <p:blipFill>
          <a:blip r:embed="rId4"/>
          <a:srcRect/>
          <a:stretch/>
        </p:blipFill>
        <p:spPr>
          <a:xfrm>
            <a:off x="10504504" y="6602585"/>
            <a:ext cx="1377832" cy="510829"/>
          </a:xfrm>
          <a:prstGeom prst="rect">
            <a:avLst/>
          </a:prstGeom>
        </p:spPr>
      </p:pic>
      <p:sp>
        <p:nvSpPr>
          <p:cNvPr id="8" name="TextBox 7">
            <a:extLst>
              <a:ext uri="{FF2B5EF4-FFF2-40B4-BE49-F238E27FC236}">
                <a16:creationId xmlns:a16="http://schemas.microsoft.com/office/drawing/2014/main" id="{0DF3EA38-D610-06BB-606A-19A6A34BF9FF}"/>
              </a:ext>
            </a:extLst>
          </p:cNvPr>
          <p:cNvSpPr txBox="1"/>
          <p:nvPr/>
        </p:nvSpPr>
        <p:spPr>
          <a:xfrm flipH="1">
            <a:off x="241300" y="1333501"/>
            <a:ext cx="11391898" cy="3893374"/>
          </a:xfrm>
          <a:prstGeom prst="rect">
            <a:avLst/>
          </a:prstGeom>
          <a:noFill/>
        </p:spPr>
        <p:txBody>
          <a:bodyPr wrap="square" rtlCol="0">
            <a:spAutoFit/>
          </a:bodyPr>
          <a:lstStyle/>
          <a:p>
            <a:pPr>
              <a:buClr>
                <a:srgbClr val="8E3246"/>
              </a:buClr>
            </a:pPr>
            <a:r>
              <a:rPr lang="en-ZA" sz="2000" b="0" i="0" dirty="0">
                <a:solidFill>
                  <a:srgbClr val="000000"/>
                </a:solidFill>
                <a:effectLst/>
                <a:latin typeface="Lato" panose="020F0502020204030203" pitchFamily="34" charset="0"/>
                <a:ea typeface="Lato" panose="020F0502020204030203" pitchFamily="34" charset="0"/>
                <a:cs typeface="Lato" panose="020F0502020204030203" pitchFamily="34" charset="0"/>
              </a:rPr>
              <a:t>Some of the remarks in the latest GRECO Report refer to the Ministry of Interior (MOI). From the very beginning, there have been concerns about the politicization of the police.</a:t>
            </a:r>
            <a:br>
              <a:rPr lang="en-ZA" sz="2000" b="0" i="0" dirty="0">
                <a:solidFill>
                  <a:srgbClr val="000000"/>
                </a:solidFill>
                <a:effectLst/>
                <a:latin typeface="Lato" panose="020F0502020204030203" pitchFamily="34" charset="0"/>
                <a:ea typeface="Lato" panose="020F0502020204030203" pitchFamily="34" charset="0"/>
                <a:cs typeface="Lato" panose="020F0502020204030203" pitchFamily="34" charset="0"/>
              </a:rPr>
            </a:br>
            <a:endParaRPr lang="en-US" sz="1900" b="1" dirty="0">
              <a:solidFill>
                <a:schemeClr val="tx2"/>
              </a:solidFill>
              <a:latin typeface="Lato" panose="020F0502020204030203" pitchFamily="34" charset="0"/>
              <a:ea typeface="Lato" panose="020F0502020204030203" pitchFamily="34" charset="0"/>
              <a:cs typeface="Lato" panose="020F0502020204030203" pitchFamily="34" charset="0"/>
            </a:endParaRPr>
          </a:p>
          <a:p>
            <a:pPr marL="457200" indent="-457200">
              <a:buClr>
                <a:srgbClr val="9B9883"/>
              </a:buClr>
              <a:buFont typeface="Wingdings" pitchFamily="2" charset="2"/>
              <a:buChar char="§"/>
            </a:pPr>
            <a:r>
              <a:rPr lang="en-ZA" sz="2000" b="1" i="0" dirty="0">
                <a:solidFill>
                  <a:srgbClr val="000000"/>
                </a:solidFill>
                <a:effectLst/>
                <a:latin typeface="Lato" panose="020F0502020204030203" pitchFamily="34" charset="0"/>
                <a:ea typeface="Lato" panose="020F0502020204030203" pitchFamily="34" charset="0"/>
                <a:cs typeface="Lato" panose="020F0502020204030203" pitchFamily="34" charset="0"/>
              </a:rPr>
              <a:t>The latest GRECO Report discusses concerns regarding the Ministry of Interior (MOI) and its potential politicization of the police</a:t>
            </a:r>
            <a:br>
              <a:rPr lang="en-ZA" sz="2000" b="1" i="0" dirty="0">
                <a:solidFill>
                  <a:srgbClr val="000000"/>
                </a:solidFill>
                <a:effectLst/>
                <a:latin typeface="Lato" panose="020F0502020204030203" pitchFamily="34" charset="0"/>
                <a:ea typeface="Lato" panose="020F0502020204030203" pitchFamily="34" charset="0"/>
                <a:cs typeface="Lato" panose="020F0502020204030203" pitchFamily="34" charset="0"/>
              </a:rPr>
            </a:br>
            <a:endParaRPr lang="en-ZA" sz="2000" b="1" i="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457200" indent="-457200">
              <a:buClr>
                <a:srgbClr val="9B9883"/>
              </a:buClr>
              <a:buFont typeface="Wingdings" pitchFamily="2" charset="2"/>
              <a:buChar char="§"/>
            </a:pPr>
            <a:r>
              <a:rPr lang="en-ZA" sz="1800" b="1" i="0" dirty="0">
                <a:solidFill>
                  <a:srgbClr val="000000"/>
                </a:solidFill>
                <a:effectLst/>
                <a:latin typeface="Lato" panose="020F0502020204030203" pitchFamily="34" charset="0"/>
                <a:ea typeface="Lato" panose="020F0502020204030203" pitchFamily="34" charset="0"/>
                <a:cs typeface="Lato" panose="020F0502020204030203" pitchFamily="34" charset="0"/>
              </a:rPr>
              <a:t>GRECO identified an issue with the command system within the MOI, where the Minister of Interior has the authority to direct police forces, deviating from European norms where such authority typically lies with a police commissioner.</a:t>
            </a:r>
            <a:br>
              <a:rPr lang="en-ZA" sz="1800" b="1" i="0" dirty="0">
                <a:solidFill>
                  <a:srgbClr val="000000"/>
                </a:solidFill>
                <a:effectLst/>
                <a:latin typeface="Lato" panose="020F0502020204030203" pitchFamily="34" charset="0"/>
                <a:ea typeface="Lato" panose="020F0502020204030203" pitchFamily="34" charset="0"/>
                <a:cs typeface="Lato" panose="020F0502020204030203" pitchFamily="34" charset="0"/>
              </a:rPr>
            </a:br>
            <a:endParaRPr lang="en-US" sz="1800" b="1" dirty="0">
              <a:solidFill>
                <a:schemeClr val="tx2"/>
              </a:solidFill>
              <a:latin typeface="Lato" panose="020F0502020204030203" pitchFamily="34" charset="0"/>
              <a:ea typeface="Lato" panose="020F0502020204030203" pitchFamily="34" charset="0"/>
              <a:cs typeface="Lato" panose="020F0502020204030203" pitchFamily="34" charset="0"/>
            </a:endParaRPr>
          </a:p>
          <a:p>
            <a:pPr marL="457200" indent="-457200">
              <a:buClr>
                <a:srgbClr val="9B9883"/>
              </a:buClr>
              <a:buFont typeface="Wingdings" pitchFamily="2" charset="2"/>
              <a:buChar char="§"/>
            </a:pPr>
            <a:r>
              <a:rPr lang="en-US" sz="1900" b="1" i="0" dirty="0">
                <a:solidFill>
                  <a:schemeClr val="tx2"/>
                </a:solidFill>
                <a:effectLst/>
                <a:latin typeface="Lato" panose="020F0502020204030203" pitchFamily="34" charset="0"/>
                <a:ea typeface="Lato" panose="020F0502020204030203" pitchFamily="34" charset="0"/>
                <a:cs typeface="Lato" panose="020F0502020204030203" pitchFamily="34" charset="0"/>
              </a:rPr>
              <a:t>As a response, North Macedonia is urged to bolster the operational independence of the police from the Ministry of Interior and ensure that individual police officers carry out their duties impartially and under existing rules on integrity and without political affiliation.</a:t>
            </a:r>
            <a:endParaRPr lang="en-ZA" sz="1800" b="0" i="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86921083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29058</TotalTime>
  <Words>1291</Words>
  <Application>Microsoft Macintosh PowerPoint</Application>
  <PresentationFormat>Widescreen</PresentationFormat>
  <Paragraphs>119</Paragraphs>
  <Slides>26</Slides>
  <Notes>18</Notes>
  <HiddenSlides>0</HiddenSlides>
  <MMClips>0</MMClips>
  <ScaleCrop>false</ScaleCrop>
  <HeadingPairs>
    <vt:vector size="6" baseType="variant">
      <vt:variant>
        <vt:lpstr>Brukte skrifter</vt:lpstr>
      </vt:variant>
      <vt:variant>
        <vt:i4>18</vt:i4>
      </vt:variant>
      <vt:variant>
        <vt:lpstr>Tema</vt:lpstr>
      </vt:variant>
      <vt:variant>
        <vt:i4>1</vt:i4>
      </vt:variant>
      <vt:variant>
        <vt:lpstr>Lysbildetitler</vt:lpstr>
      </vt:variant>
      <vt:variant>
        <vt:i4>26</vt:i4>
      </vt:variant>
    </vt:vector>
  </HeadingPairs>
  <TitlesOfParts>
    <vt:vector size="45" baseType="lpstr">
      <vt:lpstr>__fkGroteskNeue_598ab8</vt:lpstr>
      <vt:lpstr>__fkGroteskNeue_a82850</vt:lpstr>
      <vt:lpstr>Aptos</vt:lpstr>
      <vt:lpstr>Aptos Display</vt:lpstr>
      <vt:lpstr>Arial</vt:lpstr>
      <vt:lpstr>Calibri</vt:lpstr>
      <vt:lpstr>Calibri</vt:lpstr>
      <vt:lpstr>Courier New</vt:lpstr>
      <vt:lpstr>Lato</vt:lpstr>
      <vt:lpstr>Lato Black</vt:lpstr>
      <vt:lpstr>Lato Light</vt:lpstr>
      <vt:lpstr>Lato Medium</vt:lpstr>
      <vt:lpstr>Lato Semibold</vt:lpstr>
      <vt:lpstr>Open Sans</vt:lpstr>
      <vt:lpstr>Oswald</vt:lpstr>
      <vt:lpstr>Times New Roman</vt:lpstr>
      <vt:lpstr>Wingdings</vt:lpstr>
      <vt:lpstr>YahooSans VF</vt:lpstr>
      <vt:lpstr>Office-tema</vt:lpstr>
      <vt:lpstr>THROUGH PROFESSIONALISM AND INTEGRITY TO TRANSPARENCY AND ACCOUNTABILITY IN POLICING   Skopje 8 July 2024  Odd Berner Malme </vt:lpstr>
      <vt:lpstr>PowerPoint-presentasjon</vt:lpstr>
      <vt:lpstr>CENTER FOR INTEGRITY IN DEFENCE AND SECURITY SECTOR</vt:lpstr>
      <vt:lpstr> </vt:lpstr>
      <vt:lpstr> </vt:lpstr>
      <vt:lpstr> </vt:lpstr>
      <vt:lpstr> </vt:lpstr>
      <vt:lpstr> </vt:lpstr>
      <vt:lpstr>PowerPoint-presentasjon</vt:lpstr>
      <vt:lpstr> Strengthen Operational Independentes of Police </vt:lpstr>
      <vt:lpstr>Devastating to the Trust in Policing</vt:lpstr>
      <vt:lpstr>     Corruption</vt:lpstr>
      <vt:lpstr>PowerPoint-presentasjon</vt:lpstr>
      <vt:lpstr>North Macedonia arrests nine border police officers for corruption</vt:lpstr>
      <vt:lpstr> </vt:lpstr>
      <vt:lpstr>PowerPoint-presentasjon</vt:lpstr>
      <vt:lpstr> </vt:lpstr>
      <vt:lpstr>Lead by Example:   A cornerstone in Ethical leadership and Preventing Corruption in Law Enforcement </vt:lpstr>
      <vt:lpstr>PowerPoint-presentasjon</vt:lpstr>
      <vt:lpstr>PowerPoint-presentasjon</vt:lpstr>
      <vt:lpstr>PowerPoint-presentasjon</vt:lpstr>
      <vt:lpstr>Main criminal markets</vt:lpstr>
      <vt:lpstr>Weak resilience</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 Management</dc:title>
  <dc:creator>Kjetil Nilsen</dc:creator>
  <cp:lastModifiedBy>odd berner malme</cp:lastModifiedBy>
  <cp:revision>94</cp:revision>
  <dcterms:created xsi:type="dcterms:W3CDTF">2023-11-14T08:44:19Z</dcterms:created>
  <dcterms:modified xsi:type="dcterms:W3CDTF">2024-07-07T20:30:22Z</dcterms:modified>
</cp:coreProperties>
</file>