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70" r:id="rId5"/>
    <p:sldId id="2575" r:id="rId6"/>
    <p:sldId id="259"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1pPr>
    <a:lvl2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2pPr>
    <a:lvl3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3pPr>
    <a:lvl4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4pPr>
    <a:lvl5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960188-125B-44A2-99B8-0221A573E25A}" v="13" dt="2025-07-16T16:04:29.382"/>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n"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620"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a Madzarevic-Sujster" userId="0a5ca025-f28f-455a-ba8d-53a1a1410390" providerId="ADAL" clId="{90960188-125B-44A2-99B8-0221A573E25A}"/>
    <pc:docChg chg="custSel addSld delSld modSld">
      <pc:chgData name="Sanja Madzarevic-Sujster" userId="0a5ca025-f28f-455a-ba8d-53a1a1410390" providerId="ADAL" clId="{90960188-125B-44A2-99B8-0221A573E25A}" dt="2025-07-16T16:06:56.137" v="465" actId="27636"/>
      <pc:docMkLst>
        <pc:docMk/>
      </pc:docMkLst>
      <pc:sldChg chg="modSp mod">
        <pc:chgData name="Sanja Madzarevic-Sujster" userId="0a5ca025-f28f-455a-ba8d-53a1a1410390" providerId="ADAL" clId="{90960188-125B-44A2-99B8-0221A573E25A}" dt="2025-07-16T15:48:14.716" v="136" actId="20577"/>
        <pc:sldMkLst>
          <pc:docMk/>
          <pc:sldMk cId="0" sldId="256"/>
        </pc:sldMkLst>
        <pc:spChg chg="mod">
          <ac:chgData name="Sanja Madzarevic-Sujster" userId="0a5ca025-f28f-455a-ba8d-53a1a1410390" providerId="ADAL" clId="{90960188-125B-44A2-99B8-0221A573E25A}" dt="2025-07-16T15:48:03.888" v="117" actId="20577"/>
          <ac:spMkLst>
            <pc:docMk/>
            <pc:sldMk cId="0" sldId="256"/>
            <ac:spMk id="146" creationId="{00000000-0000-0000-0000-000000000000}"/>
          </ac:spMkLst>
        </pc:spChg>
        <pc:spChg chg="mod">
          <ac:chgData name="Sanja Madzarevic-Sujster" userId="0a5ca025-f28f-455a-ba8d-53a1a1410390" providerId="ADAL" clId="{90960188-125B-44A2-99B8-0221A573E25A}" dt="2025-07-16T15:47:18.912" v="64" actId="20577"/>
          <ac:spMkLst>
            <pc:docMk/>
            <pc:sldMk cId="0" sldId="256"/>
            <ac:spMk id="147" creationId="{00000000-0000-0000-0000-000000000000}"/>
          </ac:spMkLst>
        </pc:spChg>
        <pc:spChg chg="mod">
          <ac:chgData name="Sanja Madzarevic-Sujster" userId="0a5ca025-f28f-455a-ba8d-53a1a1410390" providerId="ADAL" clId="{90960188-125B-44A2-99B8-0221A573E25A}" dt="2025-07-16T15:48:14.716" v="136" actId="20577"/>
          <ac:spMkLst>
            <pc:docMk/>
            <pc:sldMk cId="0" sldId="256"/>
            <ac:spMk id="148" creationId="{00000000-0000-0000-0000-000000000000}"/>
          </ac:spMkLst>
        </pc:spChg>
        <pc:spChg chg="mod">
          <ac:chgData name="Sanja Madzarevic-Sujster" userId="0a5ca025-f28f-455a-ba8d-53a1a1410390" providerId="ADAL" clId="{90960188-125B-44A2-99B8-0221A573E25A}" dt="2025-07-16T15:48:07.895" v="118" actId="1076"/>
          <ac:spMkLst>
            <pc:docMk/>
            <pc:sldMk cId="0" sldId="256"/>
            <ac:spMk id="149" creationId="{00000000-0000-0000-0000-000000000000}"/>
          </ac:spMkLst>
        </pc:spChg>
      </pc:sldChg>
      <pc:sldChg chg="modSp mod">
        <pc:chgData name="Sanja Madzarevic-Sujster" userId="0a5ca025-f28f-455a-ba8d-53a1a1410390" providerId="ADAL" clId="{90960188-125B-44A2-99B8-0221A573E25A}" dt="2025-07-16T16:04:46.615" v="424" actId="1076"/>
        <pc:sldMkLst>
          <pc:docMk/>
          <pc:sldMk cId="0" sldId="258"/>
        </pc:sldMkLst>
        <pc:spChg chg="mod">
          <ac:chgData name="Sanja Madzarevic-Sujster" userId="0a5ca025-f28f-455a-ba8d-53a1a1410390" providerId="ADAL" clId="{90960188-125B-44A2-99B8-0221A573E25A}" dt="2025-07-16T16:04:42.745" v="422" actId="1076"/>
          <ac:spMkLst>
            <pc:docMk/>
            <pc:sldMk cId="0" sldId="258"/>
            <ac:spMk id="159" creationId="{00000000-0000-0000-0000-000000000000}"/>
          </ac:spMkLst>
        </pc:spChg>
        <pc:graphicFrameChg chg="mod">
          <ac:chgData name="Sanja Madzarevic-Sujster" userId="0a5ca025-f28f-455a-ba8d-53a1a1410390" providerId="ADAL" clId="{90960188-125B-44A2-99B8-0221A573E25A}" dt="2025-07-16T16:04:46.615" v="424" actId="1076"/>
          <ac:graphicFrameMkLst>
            <pc:docMk/>
            <pc:sldMk cId="0" sldId="258"/>
            <ac:graphicFrameMk id="160" creationId="{00000000-0000-0000-0000-000000000000}"/>
          </ac:graphicFrameMkLst>
        </pc:graphicFrameChg>
      </pc:sldChg>
      <pc:sldChg chg="del">
        <pc:chgData name="Sanja Madzarevic-Sujster" userId="0a5ca025-f28f-455a-ba8d-53a1a1410390" providerId="ADAL" clId="{90960188-125B-44A2-99B8-0221A573E25A}" dt="2025-07-16T15:48:58.414" v="137" actId="47"/>
        <pc:sldMkLst>
          <pc:docMk/>
          <pc:sldMk cId="0" sldId="260"/>
        </pc:sldMkLst>
      </pc:sldChg>
      <pc:sldChg chg="del">
        <pc:chgData name="Sanja Madzarevic-Sujster" userId="0a5ca025-f28f-455a-ba8d-53a1a1410390" providerId="ADAL" clId="{90960188-125B-44A2-99B8-0221A573E25A}" dt="2025-07-16T15:50:00.178" v="139" actId="47"/>
        <pc:sldMkLst>
          <pc:docMk/>
          <pc:sldMk cId="0" sldId="261"/>
        </pc:sldMkLst>
      </pc:sldChg>
      <pc:sldChg chg="modNotesTx">
        <pc:chgData name="Sanja Madzarevic-Sujster" userId="0a5ca025-f28f-455a-ba8d-53a1a1410390" providerId="ADAL" clId="{90960188-125B-44A2-99B8-0221A573E25A}" dt="2025-07-16T15:49:56.812" v="138"/>
        <pc:sldMkLst>
          <pc:docMk/>
          <pc:sldMk cId="0" sldId="264"/>
        </pc:sldMkLst>
      </pc:sldChg>
      <pc:sldChg chg="modSp mod">
        <pc:chgData name="Sanja Madzarevic-Sujster" userId="0a5ca025-f28f-455a-ba8d-53a1a1410390" providerId="ADAL" clId="{90960188-125B-44A2-99B8-0221A573E25A}" dt="2025-07-16T15:50:35.957" v="178" actId="122"/>
        <pc:sldMkLst>
          <pc:docMk/>
          <pc:sldMk cId="0" sldId="266"/>
        </pc:sldMkLst>
        <pc:spChg chg="mod">
          <ac:chgData name="Sanja Madzarevic-Sujster" userId="0a5ca025-f28f-455a-ba8d-53a1a1410390" providerId="ADAL" clId="{90960188-125B-44A2-99B8-0221A573E25A}" dt="2025-07-16T15:50:35.957" v="178" actId="122"/>
          <ac:spMkLst>
            <pc:docMk/>
            <pc:sldMk cId="0" sldId="266"/>
            <ac:spMk id="183" creationId="{00000000-0000-0000-0000-000000000000}"/>
          </ac:spMkLst>
        </pc:spChg>
      </pc:sldChg>
      <pc:sldChg chg="addSp modSp new mod modClrScheme chgLayout">
        <pc:chgData name="Sanja Madzarevic-Sujster" userId="0a5ca025-f28f-455a-ba8d-53a1a1410390" providerId="ADAL" clId="{90960188-125B-44A2-99B8-0221A573E25A}" dt="2025-07-16T15:57:12.904" v="339" actId="27636"/>
        <pc:sldMkLst>
          <pc:docMk/>
          <pc:sldMk cId="318335317" sldId="270"/>
        </pc:sldMkLst>
        <pc:spChg chg="mod">
          <ac:chgData name="Sanja Madzarevic-Sujster" userId="0a5ca025-f28f-455a-ba8d-53a1a1410390" providerId="ADAL" clId="{90960188-125B-44A2-99B8-0221A573E25A}" dt="2025-07-16T15:56:27.622" v="314" actId="26606"/>
          <ac:spMkLst>
            <pc:docMk/>
            <pc:sldMk cId="318335317" sldId="270"/>
            <ac:spMk id="2" creationId="{C7A9E5FE-141B-1D9E-88E7-6C8E7202BC63}"/>
          </ac:spMkLst>
        </pc:spChg>
        <pc:spChg chg="add mod ord">
          <ac:chgData name="Sanja Madzarevic-Sujster" userId="0a5ca025-f28f-455a-ba8d-53a1a1410390" providerId="ADAL" clId="{90960188-125B-44A2-99B8-0221A573E25A}" dt="2025-07-16T15:57:12.904" v="339" actId="27636"/>
          <ac:spMkLst>
            <pc:docMk/>
            <pc:sldMk cId="318335317" sldId="270"/>
            <ac:spMk id="3" creationId="{03091FEF-17ED-5CE6-CC9F-E2B23667F9A7}"/>
          </ac:spMkLst>
        </pc:spChg>
        <pc:picChg chg="add mod">
          <ac:chgData name="Sanja Madzarevic-Sujster" userId="0a5ca025-f28f-455a-ba8d-53a1a1410390" providerId="ADAL" clId="{90960188-125B-44A2-99B8-0221A573E25A}" dt="2025-07-16T15:56:27.622" v="314" actId="26606"/>
          <ac:picMkLst>
            <pc:docMk/>
            <pc:sldMk cId="318335317" sldId="270"/>
            <ac:picMk id="5" creationId="{90288896-0D54-478C-BFE7-369041087B93}"/>
          </ac:picMkLst>
        </pc:picChg>
      </pc:sldChg>
      <pc:sldChg chg="delSp add del setBg delDesignElem">
        <pc:chgData name="Sanja Madzarevic-Sujster" userId="0a5ca025-f28f-455a-ba8d-53a1a1410390" providerId="ADAL" clId="{90960188-125B-44A2-99B8-0221A573E25A}" dt="2025-07-16T15:52:41.923" v="214" actId="47"/>
        <pc:sldMkLst>
          <pc:docMk/>
          <pc:sldMk cId="1423460075" sldId="2563"/>
        </pc:sldMkLst>
        <pc:spChg chg="del">
          <ac:chgData name="Sanja Madzarevic-Sujster" userId="0a5ca025-f28f-455a-ba8d-53a1a1410390" providerId="ADAL" clId="{90960188-125B-44A2-99B8-0221A573E25A}" dt="2025-07-16T15:52:33.929" v="210"/>
          <ac:spMkLst>
            <pc:docMk/>
            <pc:sldMk cId="1423460075" sldId="2563"/>
            <ac:spMk id="7" creationId="{C7EFAAB5-34A3-C2FC-70BA-7720CC8ADBAC}"/>
          </ac:spMkLst>
        </pc:spChg>
        <pc:spChg chg="del">
          <ac:chgData name="Sanja Madzarevic-Sujster" userId="0a5ca025-f28f-455a-ba8d-53a1a1410390" providerId="ADAL" clId="{90960188-125B-44A2-99B8-0221A573E25A}" dt="2025-07-16T15:52:33.929" v="210"/>
          <ac:spMkLst>
            <pc:docMk/>
            <pc:sldMk cId="1423460075" sldId="2563"/>
            <ac:spMk id="9" creationId="{A8A44BC8-2508-4575-75F6-0ED3F11E721E}"/>
          </ac:spMkLst>
        </pc:spChg>
      </pc:sldChg>
      <pc:sldChg chg="addSp delSp modSp add del mod setBg delDesignElem">
        <pc:chgData name="Sanja Madzarevic-Sujster" userId="0a5ca025-f28f-455a-ba8d-53a1a1410390" providerId="ADAL" clId="{90960188-125B-44A2-99B8-0221A573E25A}" dt="2025-07-16T15:53:24.553" v="222" actId="47"/>
        <pc:sldMkLst>
          <pc:docMk/>
          <pc:sldMk cId="2988870674" sldId="2564"/>
        </pc:sldMkLst>
        <pc:spChg chg="mod">
          <ac:chgData name="Sanja Madzarevic-Sujster" userId="0a5ca025-f28f-455a-ba8d-53a1a1410390" providerId="ADAL" clId="{90960188-125B-44A2-99B8-0221A573E25A}" dt="2025-07-16T15:52:34.040" v="211" actId="27636"/>
          <ac:spMkLst>
            <pc:docMk/>
            <pc:sldMk cId="2988870674" sldId="2564"/>
            <ac:spMk id="2" creationId="{DCB6F642-FD40-F168-618C-8E627956615E}"/>
          </ac:spMkLst>
        </pc:spChg>
        <pc:spChg chg="add mod">
          <ac:chgData name="Sanja Madzarevic-Sujster" userId="0a5ca025-f28f-455a-ba8d-53a1a1410390" providerId="ADAL" clId="{90960188-125B-44A2-99B8-0221A573E25A}" dt="2025-07-16T15:53:08.654" v="216" actId="21"/>
          <ac:spMkLst>
            <pc:docMk/>
            <pc:sldMk cId="2988870674" sldId="2564"/>
            <ac:spMk id="6" creationId="{660ED84C-318E-EF3C-48A2-EA6671AEB3B9}"/>
          </ac:spMkLst>
        </pc:spChg>
        <pc:spChg chg="del">
          <ac:chgData name="Sanja Madzarevic-Sujster" userId="0a5ca025-f28f-455a-ba8d-53a1a1410390" providerId="ADAL" clId="{90960188-125B-44A2-99B8-0221A573E25A}" dt="2025-07-16T15:52:33.929" v="210"/>
          <ac:spMkLst>
            <pc:docMk/>
            <pc:sldMk cId="2988870674" sldId="2564"/>
            <ac:spMk id="10" creationId="{774A975B-A886-5202-0489-6965514A0D14}"/>
          </ac:spMkLst>
        </pc:spChg>
        <pc:spChg chg="del">
          <ac:chgData name="Sanja Madzarevic-Sujster" userId="0a5ca025-f28f-455a-ba8d-53a1a1410390" providerId="ADAL" clId="{90960188-125B-44A2-99B8-0221A573E25A}" dt="2025-07-16T15:52:33.929" v="210"/>
          <ac:spMkLst>
            <pc:docMk/>
            <pc:sldMk cId="2988870674" sldId="2564"/>
            <ac:spMk id="12" creationId="{4C32CD27-7027-AB2B-38F1-71C08EB84030}"/>
          </ac:spMkLst>
        </pc:spChg>
        <pc:spChg chg="del">
          <ac:chgData name="Sanja Madzarevic-Sujster" userId="0a5ca025-f28f-455a-ba8d-53a1a1410390" providerId="ADAL" clId="{90960188-125B-44A2-99B8-0221A573E25A}" dt="2025-07-16T15:52:33.929" v="210"/>
          <ac:spMkLst>
            <pc:docMk/>
            <pc:sldMk cId="2988870674" sldId="2564"/>
            <ac:spMk id="14" creationId="{C6DD38CD-CFFE-4ABA-3DC8-01ED90559EBE}"/>
          </ac:spMkLst>
        </pc:spChg>
        <pc:picChg chg="del">
          <ac:chgData name="Sanja Madzarevic-Sujster" userId="0a5ca025-f28f-455a-ba8d-53a1a1410390" providerId="ADAL" clId="{90960188-125B-44A2-99B8-0221A573E25A}" dt="2025-07-16T15:53:08.654" v="216" actId="21"/>
          <ac:picMkLst>
            <pc:docMk/>
            <pc:sldMk cId="2988870674" sldId="2564"/>
            <ac:picMk id="5" creationId="{90288896-0D54-478C-BFE7-369041087B93}"/>
          </ac:picMkLst>
        </pc:picChg>
      </pc:sldChg>
      <pc:sldChg chg="delSp modSp add del mod setBg delDesignElem">
        <pc:chgData name="Sanja Madzarevic-Sujster" userId="0a5ca025-f28f-455a-ba8d-53a1a1410390" providerId="ADAL" clId="{90960188-125B-44A2-99B8-0221A573E25A}" dt="2025-07-16T15:54:37.362" v="261" actId="47"/>
        <pc:sldMkLst>
          <pc:docMk/>
          <pc:sldMk cId="2149794933" sldId="2565"/>
        </pc:sldMkLst>
        <pc:spChg chg="mod">
          <ac:chgData name="Sanja Madzarevic-Sujster" userId="0a5ca025-f28f-455a-ba8d-53a1a1410390" providerId="ADAL" clId="{90960188-125B-44A2-99B8-0221A573E25A}" dt="2025-07-16T15:52:34.048" v="212" actId="27636"/>
          <ac:spMkLst>
            <pc:docMk/>
            <pc:sldMk cId="2149794933" sldId="2565"/>
            <ac:spMk id="2" creationId="{8A51CB50-E080-1C2C-E037-39056A24EB26}"/>
          </ac:spMkLst>
        </pc:spChg>
        <pc:spChg chg="del">
          <ac:chgData name="Sanja Madzarevic-Sujster" userId="0a5ca025-f28f-455a-ba8d-53a1a1410390" providerId="ADAL" clId="{90960188-125B-44A2-99B8-0221A573E25A}" dt="2025-07-16T15:52:33.929" v="210"/>
          <ac:spMkLst>
            <pc:docMk/>
            <pc:sldMk cId="2149794933" sldId="2565"/>
            <ac:spMk id="10" creationId="{774A975B-A886-5202-0489-6965514A0D14}"/>
          </ac:spMkLst>
        </pc:spChg>
        <pc:spChg chg="del">
          <ac:chgData name="Sanja Madzarevic-Sujster" userId="0a5ca025-f28f-455a-ba8d-53a1a1410390" providerId="ADAL" clId="{90960188-125B-44A2-99B8-0221A573E25A}" dt="2025-07-16T15:52:33.929" v="210"/>
          <ac:spMkLst>
            <pc:docMk/>
            <pc:sldMk cId="2149794933" sldId="2565"/>
            <ac:spMk id="12" creationId="{4C32CD27-7027-AB2B-38F1-71C08EB84030}"/>
          </ac:spMkLst>
        </pc:spChg>
        <pc:spChg chg="del">
          <ac:chgData name="Sanja Madzarevic-Sujster" userId="0a5ca025-f28f-455a-ba8d-53a1a1410390" providerId="ADAL" clId="{90960188-125B-44A2-99B8-0221A573E25A}" dt="2025-07-16T15:52:33.929" v="210"/>
          <ac:spMkLst>
            <pc:docMk/>
            <pc:sldMk cId="2149794933" sldId="2565"/>
            <ac:spMk id="14" creationId="{C6DD38CD-CFFE-4ABA-3DC8-01ED90559EBE}"/>
          </ac:spMkLst>
        </pc:spChg>
      </pc:sldChg>
      <pc:sldChg chg="delSp modSp add del mod setBg delDesignElem">
        <pc:chgData name="Sanja Madzarevic-Sujster" userId="0a5ca025-f28f-455a-ba8d-53a1a1410390" providerId="ADAL" clId="{90960188-125B-44A2-99B8-0221A573E25A}" dt="2025-07-16T15:54:53.019" v="265" actId="47"/>
        <pc:sldMkLst>
          <pc:docMk/>
          <pc:sldMk cId="3159558427" sldId="2566"/>
        </pc:sldMkLst>
        <pc:spChg chg="mod">
          <ac:chgData name="Sanja Madzarevic-Sujster" userId="0a5ca025-f28f-455a-ba8d-53a1a1410390" providerId="ADAL" clId="{90960188-125B-44A2-99B8-0221A573E25A}" dt="2025-07-16T15:52:34.057" v="213" actId="27636"/>
          <ac:spMkLst>
            <pc:docMk/>
            <pc:sldMk cId="3159558427" sldId="2566"/>
            <ac:spMk id="2" creationId="{37CF904B-F34E-2BC6-15F6-32725951E1C3}"/>
          </ac:spMkLst>
        </pc:spChg>
        <pc:spChg chg="mod">
          <ac:chgData name="Sanja Madzarevic-Sujster" userId="0a5ca025-f28f-455a-ba8d-53a1a1410390" providerId="ADAL" clId="{90960188-125B-44A2-99B8-0221A573E25A}" dt="2025-07-16T15:54:46.317" v="262" actId="21"/>
          <ac:spMkLst>
            <pc:docMk/>
            <pc:sldMk cId="3159558427" sldId="2566"/>
            <ac:spMk id="4" creationId="{D1107EA7-EE1F-6D71-5D33-60782C736738}"/>
          </ac:spMkLst>
        </pc:spChg>
        <pc:spChg chg="del">
          <ac:chgData name="Sanja Madzarevic-Sujster" userId="0a5ca025-f28f-455a-ba8d-53a1a1410390" providerId="ADAL" clId="{90960188-125B-44A2-99B8-0221A573E25A}" dt="2025-07-16T15:52:33.929" v="210"/>
          <ac:spMkLst>
            <pc:docMk/>
            <pc:sldMk cId="3159558427" sldId="2566"/>
            <ac:spMk id="10" creationId="{774A975B-A886-5202-0489-6965514A0D14}"/>
          </ac:spMkLst>
        </pc:spChg>
        <pc:spChg chg="del">
          <ac:chgData name="Sanja Madzarevic-Sujster" userId="0a5ca025-f28f-455a-ba8d-53a1a1410390" providerId="ADAL" clId="{90960188-125B-44A2-99B8-0221A573E25A}" dt="2025-07-16T15:52:33.929" v="210"/>
          <ac:spMkLst>
            <pc:docMk/>
            <pc:sldMk cId="3159558427" sldId="2566"/>
            <ac:spMk id="12" creationId="{4C32CD27-7027-AB2B-38F1-71C08EB84030}"/>
          </ac:spMkLst>
        </pc:spChg>
        <pc:spChg chg="del">
          <ac:chgData name="Sanja Madzarevic-Sujster" userId="0a5ca025-f28f-455a-ba8d-53a1a1410390" providerId="ADAL" clId="{90960188-125B-44A2-99B8-0221A573E25A}" dt="2025-07-16T15:52:33.929" v="210"/>
          <ac:spMkLst>
            <pc:docMk/>
            <pc:sldMk cId="3159558427" sldId="2566"/>
            <ac:spMk id="14" creationId="{C6DD38CD-CFFE-4ABA-3DC8-01ED90559EBE}"/>
          </ac:spMkLst>
        </pc:spChg>
      </pc:sldChg>
      <pc:sldChg chg="delSp modSp add del mod setBg delDesignElem">
        <pc:chgData name="Sanja Madzarevic-Sujster" userId="0a5ca025-f28f-455a-ba8d-53a1a1410390" providerId="ADAL" clId="{90960188-125B-44A2-99B8-0221A573E25A}" dt="2025-07-16T16:01:16.961" v="360" actId="47"/>
        <pc:sldMkLst>
          <pc:docMk/>
          <pc:sldMk cId="1460290699" sldId="2571"/>
        </pc:sldMkLst>
        <pc:spChg chg="mod">
          <ac:chgData name="Sanja Madzarevic-Sujster" userId="0a5ca025-f28f-455a-ba8d-53a1a1410390" providerId="ADAL" clId="{90960188-125B-44A2-99B8-0221A573E25A}" dt="2025-07-16T16:01:00.454" v="351" actId="21"/>
          <ac:spMkLst>
            <pc:docMk/>
            <pc:sldMk cId="1460290699" sldId="2571"/>
            <ac:spMk id="2" creationId="{621CADA6-9B0B-DF67-F4F5-2242A784EA2C}"/>
          </ac:spMkLst>
        </pc:spChg>
        <pc:spChg chg="del">
          <ac:chgData name="Sanja Madzarevic-Sujster" userId="0a5ca025-f28f-455a-ba8d-53a1a1410390" providerId="ADAL" clId="{90960188-125B-44A2-99B8-0221A573E25A}" dt="2025-07-16T15:58:10.557" v="344"/>
          <ac:spMkLst>
            <pc:docMk/>
            <pc:sldMk cId="1460290699" sldId="2571"/>
            <ac:spMk id="7" creationId="{C7EFAAB5-34A3-C2FC-70BA-7720CC8ADBAC}"/>
          </ac:spMkLst>
        </pc:spChg>
        <pc:spChg chg="del">
          <ac:chgData name="Sanja Madzarevic-Sujster" userId="0a5ca025-f28f-455a-ba8d-53a1a1410390" providerId="ADAL" clId="{90960188-125B-44A2-99B8-0221A573E25A}" dt="2025-07-16T15:58:10.557" v="344"/>
          <ac:spMkLst>
            <pc:docMk/>
            <pc:sldMk cId="1460290699" sldId="2571"/>
            <ac:spMk id="9" creationId="{A8A44BC8-2508-4575-75F6-0ED3F11E721E}"/>
          </ac:spMkLst>
        </pc:spChg>
      </pc:sldChg>
      <pc:sldChg chg="addSp delSp modSp add del mod setBg delDesignElem">
        <pc:chgData name="Sanja Madzarevic-Sujster" userId="0a5ca025-f28f-455a-ba8d-53a1a1410390" providerId="ADAL" clId="{90960188-125B-44A2-99B8-0221A573E25A}" dt="2025-07-16T16:02:59.224" v="397" actId="47"/>
        <pc:sldMkLst>
          <pc:docMk/>
          <pc:sldMk cId="321753661" sldId="2572"/>
        </pc:sldMkLst>
        <pc:spChg chg="mod">
          <ac:chgData name="Sanja Madzarevic-Sujster" userId="0a5ca025-f28f-455a-ba8d-53a1a1410390" providerId="ADAL" clId="{90960188-125B-44A2-99B8-0221A573E25A}" dt="2025-07-16T15:58:10.649" v="345" actId="27636"/>
          <ac:spMkLst>
            <pc:docMk/>
            <pc:sldMk cId="321753661" sldId="2572"/>
            <ac:spMk id="2" creationId="{40B08C15-6232-660D-BA6E-5F6F1047079B}"/>
          </ac:spMkLst>
        </pc:spChg>
        <pc:spChg chg="mod">
          <ac:chgData name="Sanja Madzarevic-Sujster" userId="0a5ca025-f28f-455a-ba8d-53a1a1410390" providerId="ADAL" clId="{90960188-125B-44A2-99B8-0221A573E25A}" dt="2025-07-16T16:02:14.766" v="370" actId="21"/>
          <ac:spMkLst>
            <pc:docMk/>
            <pc:sldMk cId="321753661" sldId="2572"/>
            <ac:spMk id="4" creationId="{932AB0D0-0BB7-4F5B-9EE7-BE3C0B9419C5}"/>
          </ac:spMkLst>
        </pc:spChg>
        <pc:spChg chg="add mod">
          <ac:chgData name="Sanja Madzarevic-Sujster" userId="0a5ca025-f28f-455a-ba8d-53a1a1410390" providerId="ADAL" clId="{90960188-125B-44A2-99B8-0221A573E25A}" dt="2025-07-16T16:02:09.955" v="369" actId="1076"/>
          <ac:spMkLst>
            <pc:docMk/>
            <pc:sldMk cId="321753661" sldId="2572"/>
            <ac:spMk id="6" creationId="{CBF6BE60-3FB9-C8D1-6EA2-F6E031E08723}"/>
          </ac:spMkLst>
        </pc:spChg>
        <pc:spChg chg="del">
          <ac:chgData name="Sanja Madzarevic-Sujster" userId="0a5ca025-f28f-455a-ba8d-53a1a1410390" providerId="ADAL" clId="{90960188-125B-44A2-99B8-0221A573E25A}" dt="2025-07-16T15:58:10.557" v="344"/>
          <ac:spMkLst>
            <pc:docMk/>
            <pc:sldMk cId="321753661" sldId="2572"/>
            <ac:spMk id="10" creationId="{774A975B-A886-5202-0489-6965514A0D14}"/>
          </ac:spMkLst>
        </pc:spChg>
        <pc:spChg chg="del">
          <ac:chgData name="Sanja Madzarevic-Sujster" userId="0a5ca025-f28f-455a-ba8d-53a1a1410390" providerId="ADAL" clId="{90960188-125B-44A2-99B8-0221A573E25A}" dt="2025-07-16T15:58:10.557" v="344"/>
          <ac:spMkLst>
            <pc:docMk/>
            <pc:sldMk cId="321753661" sldId="2572"/>
            <ac:spMk id="12" creationId="{9EE42DCE-4A4F-44C4-84E5-261B3BEEF1DA}"/>
          </ac:spMkLst>
        </pc:spChg>
        <pc:spChg chg="del">
          <ac:chgData name="Sanja Madzarevic-Sujster" userId="0a5ca025-f28f-455a-ba8d-53a1a1410390" providerId="ADAL" clId="{90960188-125B-44A2-99B8-0221A573E25A}" dt="2025-07-16T15:58:10.557" v="344"/>
          <ac:spMkLst>
            <pc:docMk/>
            <pc:sldMk cId="321753661" sldId="2572"/>
            <ac:spMk id="14" creationId="{887F59F2-5FBC-40CD-AD35-376AECE49EA6}"/>
          </ac:spMkLst>
        </pc:spChg>
        <pc:picChg chg="del">
          <ac:chgData name="Sanja Madzarevic-Sujster" userId="0a5ca025-f28f-455a-ba8d-53a1a1410390" providerId="ADAL" clId="{90960188-125B-44A2-99B8-0221A573E25A}" dt="2025-07-16T16:01:34.881" v="361" actId="21"/>
          <ac:picMkLst>
            <pc:docMk/>
            <pc:sldMk cId="321753661" sldId="2572"/>
            <ac:picMk id="5" creationId="{74AE75A5-E842-4276-B76D-7434FF060FB9}"/>
          </ac:picMkLst>
        </pc:picChg>
      </pc:sldChg>
      <pc:sldChg chg="delSp modSp add del mod setBg delDesignElem">
        <pc:chgData name="Sanja Madzarevic-Sujster" userId="0a5ca025-f28f-455a-ba8d-53a1a1410390" providerId="ADAL" clId="{90960188-125B-44A2-99B8-0221A573E25A}" dt="2025-07-16T16:03:26.806" v="404" actId="47"/>
        <pc:sldMkLst>
          <pc:docMk/>
          <pc:sldMk cId="2811805638" sldId="2573"/>
        </pc:sldMkLst>
        <pc:spChg chg="mod">
          <ac:chgData name="Sanja Madzarevic-Sujster" userId="0a5ca025-f28f-455a-ba8d-53a1a1410390" providerId="ADAL" clId="{90960188-125B-44A2-99B8-0221A573E25A}" dt="2025-07-16T16:03:08.868" v="399" actId="27636"/>
          <ac:spMkLst>
            <pc:docMk/>
            <pc:sldMk cId="2811805638" sldId="2573"/>
            <ac:spMk id="2" creationId="{E22E55BD-1627-8F82-06CA-7FA18F3FEBA0}"/>
          </ac:spMkLst>
        </pc:spChg>
        <pc:spChg chg="mod">
          <ac:chgData name="Sanja Madzarevic-Sujster" userId="0a5ca025-f28f-455a-ba8d-53a1a1410390" providerId="ADAL" clId="{90960188-125B-44A2-99B8-0221A573E25A}" dt="2025-07-16T16:03:21.135" v="402" actId="21"/>
          <ac:spMkLst>
            <pc:docMk/>
            <pc:sldMk cId="2811805638" sldId="2573"/>
            <ac:spMk id="4" creationId="{8138B03A-86B4-D82C-93E0-DF0CB7708149}"/>
          </ac:spMkLst>
        </pc:spChg>
        <pc:spChg chg="del">
          <ac:chgData name="Sanja Madzarevic-Sujster" userId="0a5ca025-f28f-455a-ba8d-53a1a1410390" providerId="ADAL" clId="{90960188-125B-44A2-99B8-0221A573E25A}" dt="2025-07-16T15:58:10.557" v="344"/>
          <ac:spMkLst>
            <pc:docMk/>
            <pc:sldMk cId="2811805638" sldId="2573"/>
            <ac:spMk id="10" creationId="{774A975B-A886-5202-0489-6965514A0D14}"/>
          </ac:spMkLst>
        </pc:spChg>
        <pc:spChg chg="del">
          <ac:chgData name="Sanja Madzarevic-Sujster" userId="0a5ca025-f28f-455a-ba8d-53a1a1410390" providerId="ADAL" clId="{90960188-125B-44A2-99B8-0221A573E25A}" dt="2025-07-16T15:58:10.557" v="344"/>
          <ac:spMkLst>
            <pc:docMk/>
            <pc:sldMk cId="2811805638" sldId="2573"/>
            <ac:spMk id="12" creationId="{9EE42DCE-4A4F-44C4-84E5-261B3BEEF1DA}"/>
          </ac:spMkLst>
        </pc:spChg>
        <pc:spChg chg="del">
          <ac:chgData name="Sanja Madzarevic-Sujster" userId="0a5ca025-f28f-455a-ba8d-53a1a1410390" providerId="ADAL" clId="{90960188-125B-44A2-99B8-0221A573E25A}" dt="2025-07-16T15:58:10.557" v="344"/>
          <ac:spMkLst>
            <pc:docMk/>
            <pc:sldMk cId="2811805638" sldId="2573"/>
            <ac:spMk id="14" creationId="{887F59F2-5FBC-40CD-AD35-376AECE49EA6}"/>
          </ac:spMkLst>
        </pc:spChg>
      </pc:sldChg>
      <pc:sldChg chg="delSp modSp add del mod setBg delDesignElem">
        <pc:chgData name="Sanja Madzarevic-Sujster" userId="0a5ca025-f28f-455a-ba8d-53a1a1410390" providerId="ADAL" clId="{90960188-125B-44A2-99B8-0221A573E25A}" dt="2025-07-16T16:04:04.021" v="410" actId="47"/>
        <pc:sldMkLst>
          <pc:docMk/>
          <pc:sldMk cId="1142335969" sldId="2574"/>
        </pc:sldMkLst>
        <pc:spChg chg="mod">
          <ac:chgData name="Sanja Madzarevic-Sujster" userId="0a5ca025-f28f-455a-ba8d-53a1a1410390" providerId="ADAL" clId="{90960188-125B-44A2-99B8-0221A573E25A}" dt="2025-07-16T16:03:37.558" v="406" actId="27636"/>
          <ac:spMkLst>
            <pc:docMk/>
            <pc:sldMk cId="1142335969" sldId="2574"/>
            <ac:spMk id="2" creationId="{95C4C0DF-6B23-48D8-3DE1-91D8EE1DB7FF}"/>
          </ac:spMkLst>
        </pc:spChg>
        <pc:spChg chg="mod">
          <ac:chgData name="Sanja Madzarevic-Sujster" userId="0a5ca025-f28f-455a-ba8d-53a1a1410390" providerId="ADAL" clId="{90960188-125B-44A2-99B8-0221A573E25A}" dt="2025-07-16T16:03:58.060" v="407" actId="21"/>
          <ac:spMkLst>
            <pc:docMk/>
            <pc:sldMk cId="1142335969" sldId="2574"/>
            <ac:spMk id="4" creationId="{179BECD3-A90F-4AF6-107B-13504F15A9B3}"/>
          </ac:spMkLst>
        </pc:spChg>
        <pc:spChg chg="del">
          <ac:chgData name="Sanja Madzarevic-Sujster" userId="0a5ca025-f28f-455a-ba8d-53a1a1410390" providerId="ADAL" clId="{90960188-125B-44A2-99B8-0221A573E25A}" dt="2025-07-16T15:58:10.557" v="344"/>
          <ac:spMkLst>
            <pc:docMk/>
            <pc:sldMk cId="1142335969" sldId="2574"/>
            <ac:spMk id="10" creationId="{774A975B-A886-5202-0489-6965514A0D14}"/>
          </ac:spMkLst>
        </pc:spChg>
        <pc:spChg chg="del">
          <ac:chgData name="Sanja Madzarevic-Sujster" userId="0a5ca025-f28f-455a-ba8d-53a1a1410390" providerId="ADAL" clId="{90960188-125B-44A2-99B8-0221A573E25A}" dt="2025-07-16T15:58:10.557" v="344"/>
          <ac:spMkLst>
            <pc:docMk/>
            <pc:sldMk cId="1142335969" sldId="2574"/>
            <ac:spMk id="12" creationId="{4C32CD27-7027-AB2B-38F1-71C08EB84030}"/>
          </ac:spMkLst>
        </pc:spChg>
        <pc:spChg chg="del">
          <ac:chgData name="Sanja Madzarevic-Sujster" userId="0a5ca025-f28f-455a-ba8d-53a1a1410390" providerId="ADAL" clId="{90960188-125B-44A2-99B8-0221A573E25A}" dt="2025-07-16T15:58:10.557" v="344"/>
          <ac:spMkLst>
            <pc:docMk/>
            <pc:sldMk cId="1142335969" sldId="2574"/>
            <ac:spMk id="14" creationId="{C6DD38CD-CFFE-4ABA-3DC8-01ED90559EBE}"/>
          </ac:spMkLst>
        </pc:spChg>
      </pc:sldChg>
      <pc:sldChg chg="addSp delSp modSp add mod modClrScheme chgLayout">
        <pc:chgData name="Sanja Madzarevic-Sujster" userId="0a5ca025-f28f-455a-ba8d-53a1a1410390" providerId="ADAL" clId="{90960188-125B-44A2-99B8-0221A573E25A}" dt="2025-07-16T16:06:56.137" v="465" actId="27636"/>
        <pc:sldMkLst>
          <pc:docMk/>
          <pc:sldMk cId="2684041979" sldId="2575"/>
        </pc:sldMkLst>
        <pc:spChg chg="mod">
          <ac:chgData name="Sanja Madzarevic-Sujster" userId="0a5ca025-f28f-455a-ba8d-53a1a1410390" providerId="ADAL" clId="{90960188-125B-44A2-99B8-0221A573E25A}" dt="2025-07-16T16:01:46.189" v="365" actId="26606"/>
          <ac:spMkLst>
            <pc:docMk/>
            <pc:sldMk cId="2684041979" sldId="2575"/>
            <ac:spMk id="2" creationId="{BD0D7B1D-EF76-D392-EE6D-DE84AF8B850F}"/>
          </ac:spMkLst>
        </pc:spChg>
        <pc:spChg chg="add mod">
          <ac:chgData name="Sanja Madzarevic-Sujster" userId="0a5ca025-f28f-455a-ba8d-53a1a1410390" providerId="ADAL" clId="{90960188-125B-44A2-99B8-0221A573E25A}" dt="2025-07-16T16:06:56.137" v="465" actId="27636"/>
          <ac:spMkLst>
            <pc:docMk/>
            <pc:sldMk cId="2684041979" sldId="2575"/>
            <ac:spMk id="3" creationId="{CB5C3557-5248-E9C5-1BD9-09EAFCA6D61E}"/>
          </ac:spMkLst>
        </pc:spChg>
        <pc:picChg chg="add mod">
          <ac:chgData name="Sanja Madzarevic-Sujster" userId="0a5ca025-f28f-455a-ba8d-53a1a1410390" providerId="ADAL" clId="{90960188-125B-44A2-99B8-0221A573E25A}" dt="2025-07-16T16:01:49.730" v="367" actId="14100"/>
          <ac:picMkLst>
            <pc:docMk/>
            <pc:sldMk cId="2684041979" sldId="2575"/>
            <ac:picMk id="4" creationId="{74AE75A5-E842-4276-B76D-7434FF060FB9}"/>
          </ac:picMkLst>
        </pc:picChg>
        <pc:picChg chg="del">
          <ac:chgData name="Sanja Madzarevic-Sujster" userId="0a5ca025-f28f-455a-ba8d-53a1a1410390" providerId="ADAL" clId="{90960188-125B-44A2-99B8-0221A573E25A}" dt="2025-07-16T16:01:14.807" v="359" actId="478"/>
          <ac:picMkLst>
            <pc:docMk/>
            <pc:sldMk cId="2684041979" sldId="2575"/>
            <ac:picMk id="5" creationId="{94E0C40B-8B3A-85E2-03FE-EB254EE920AB}"/>
          </ac:picMkLst>
        </pc:picChg>
      </pc:sldChg>
      <pc:sldMasterChg chg="delSldLayout">
        <pc:chgData name="Sanja Madzarevic-Sujster" userId="0a5ca025-f28f-455a-ba8d-53a1a1410390" providerId="ADAL" clId="{90960188-125B-44A2-99B8-0221A573E25A}" dt="2025-07-16T15:54:53.019" v="265" actId="47"/>
        <pc:sldMasterMkLst>
          <pc:docMk/>
          <pc:sldMasterMk cId="0" sldId="2147483648"/>
        </pc:sldMasterMkLst>
        <pc:sldLayoutChg chg="del">
          <pc:chgData name="Sanja Madzarevic-Sujster" userId="0a5ca025-f28f-455a-ba8d-53a1a1410390" providerId="ADAL" clId="{90960188-125B-44A2-99B8-0221A573E25A}" dt="2025-07-16T15:54:53.019" v="265" actId="47"/>
          <pc:sldLayoutMkLst>
            <pc:docMk/>
            <pc:sldMasterMk cId="0" sldId="2147483648"/>
            <pc:sldLayoutMk cId="1249106028" sldId="2147483662"/>
          </pc:sldLayoutMkLst>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lgn="ctr">
              <a:defRPr sz="1600" b="0" i="0" u="none" strike="noStrike">
                <a:solidFill>
                  <a:srgbClr val="000000"/>
                </a:solidFill>
                <a:latin typeface="Calibri"/>
              </a:defRPr>
            </a:pPr>
            <a:r>
              <a:rPr lang="en-US" sz="1600" b="0" i="0" u="none" strike="noStrike">
                <a:solidFill>
                  <a:srgbClr val="000000"/>
                </a:solidFill>
                <a:latin typeface="Calibri"/>
              </a:rPr>
              <a:t>SR use by OECD countries</a:t>
            </a:r>
          </a:p>
        </c:rich>
      </c:tx>
      <c:layout>
        <c:manualLayout>
          <c:xMode val="edge"/>
          <c:yMode val="edge"/>
          <c:x val="0"/>
          <c:y val="0"/>
          <c:w val="1"/>
          <c:h val="0.27339200000000002"/>
        </c:manualLayout>
      </c:layout>
      <c:overlay val="1"/>
      <c:spPr>
        <a:noFill/>
        <a:effectLst/>
      </c:spPr>
    </c:title>
    <c:autoTitleDeleted val="0"/>
    <c:plotArea>
      <c:layout>
        <c:manualLayout>
          <c:layoutTarget val="inner"/>
          <c:xMode val="edge"/>
          <c:yMode val="edge"/>
          <c:x val="5.0000000000000001E-3"/>
          <c:y val="0.27339200000000002"/>
          <c:w val="0.99"/>
          <c:h val="0.71410799999999997"/>
        </c:manualLayout>
      </c:layout>
      <c:pieChart>
        <c:varyColors val="0"/>
        <c:ser>
          <c:idx val="0"/>
          <c:order val="0"/>
          <c:tx>
            <c:strRef>
              <c:f>Sheet1!$A$2</c:f>
              <c:strCache>
                <c:ptCount val="1"/>
                <c:pt idx="0">
                  <c:v>OECD use of SR</c:v>
                </c:pt>
              </c:strCache>
            </c:strRef>
          </c:tx>
          <c:spPr>
            <a:solidFill>
              <a:srgbClr val="2F7202">
                <a:alpha val="90000"/>
              </a:srgbClr>
            </a:solidFill>
            <a:ln w="9525" cap="flat">
              <a:solidFill>
                <a:srgbClr val="FFFFFF"/>
              </a:solidFill>
              <a:prstDash val="solid"/>
              <a:round/>
            </a:ln>
            <a:effectLst/>
          </c:spPr>
          <c:explosion val="2"/>
          <c:dPt>
            <c:idx val="0"/>
            <c:bubble3D val="0"/>
            <c:extLst>
              <c:ext xmlns:c16="http://schemas.microsoft.com/office/drawing/2014/chart" uri="{C3380CC4-5D6E-409C-BE32-E72D297353CC}">
                <c16:uniqueId val="{00000001-4159-459F-B51C-67DEBFD7FCD4}"/>
              </c:ext>
            </c:extLst>
          </c:dPt>
          <c:dPt>
            <c:idx val="1"/>
            <c:bubble3D val="0"/>
            <c:spPr>
              <a:solidFill>
                <a:srgbClr val="0B5AAB">
                  <a:alpha val="90000"/>
                </a:srgbClr>
              </a:solidFill>
              <a:ln w="9525" cap="flat">
                <a:solidFill>
                  <a:srgbClr val="FFFFFF"/>
                </a:solidFill>
                <a:prstDash val="solid"/>
                <a:round/>
              </a:ln>
              <a:effectLst/>
            </c:spPr>
            <c:extLst>
              <c:ext xmlns:c16="http://schemas.microsoft.com/office/drawing/2014/chart" uri="{C3380CC4-5D6E-409C-BE32-E72D297353CC}">
                <c16:uniqueId val="{00000003-4159-459F-B51C-67DEBFD7FCD4}"/>
              </c:ext>
            </c:extLst>
          </c:dPt>
          <c:dLbls>
            <c:dLbl>
              <c:idx val="0"/>
              <c:numFmt formatCode="#,##0%" sourceLinked="0"/>
              <c:spPr/>
              <c:txPr>
                <a:bodyPr/>
                <a:lstStyle/>
                <a:p>
                  <a:pPr>
                    <a:defRPr sz="1800" b="1" i="0" u="none" strike="noStrike">
                      <a:solidFill>
                        <a:srgbClr val="000000"/>
                      </a:solidFill>
                      <a:latin typeface="Arial"/>
                    </a:defRPr>
                  </a:pPr>
                  <a:endParaRPr lang="en-US"/>
                </a:p>
              </c:txPr>
              <c:dLblPos val="ctr"/>
              <c:showLegendKey val="0"/>
              <c:showVal val="0"/>
              <c:showCatName val="0"/>
              <c:showSerName val="0"/>
              <c:showPercent val="1"/>
              <c:showBubbleSize val="0"/>
              <c:extLst>
                <c:ext xmlns:c16="http://schemas.microsoft.com/office/drawing/2014/chart" uri="{C3380CC4-5D6E-409C-BE32-E72D297353CC}">
                  <c16:uniqueId val="{00000001-4159-459F-B51C-67DEBFD7FCD4}"/>
                </c:ext>
              </c:extLst>
            </c:dLbl>
            <c:dLbl>
              <c:idx val="1"/>
              <c:numFmt formatCode="#,##0%" sourceLinked="0"/>
              <c:spPr/>
              <c:txPr>
                <a:bodyPr/>
                <a:lstStyle/>
                <a:p>
                  <a:pPr>
                    <a:defRPr sz="1800" b="1" i="0" u="none" strike="noStrike">
                      <a:solidFill>
                        <a:srgbClr val="000000"/>
                      </a:solidFill>
                      <a:latin typeface="Arial"/>
                    </a:defRPr>
                  </a:pPr>
                  <a:endParaRPr lang="en-US"/>
                </a:p>
              </c:txPr>
              <c:dLblPos val="ctr"/>
              <c:showLegendKey val="0"/>
              <c:showVal val="0"/>
              <c:showCatName val="0"/>
              <c:showSerName val="0"/>
              <c:showPercent val="1"/>
              <c:showBubbleSize val="0"/>
              <c:extLst>
                <c:ext xmlns:c16="http://schemas.microsoft.com/office/drawing/2014/chart" uri="{C3380CC4-5D6E-409C-BE32-E72D297353CC}">
                  <c16:uniqueId val="{00000003-4159-459F-B51C-67DEBFD7FCD4}"/>
                </c:ext>
              </c:extLst>
            </c:dLbl>
            <c:numFmt formatCode="#,##0%" sourceLinked="0"/>
            <c:spPr>
              <a:noFill/>
              <a:ln>
                <a:noFill/>
              </a:ln>
              <a:effectLst/>
            </c:spPr>
            <c:txPr>
              <a:bodyPr/>
              <a:lstStyle/>
              <a:p>
                <a:pPr>
                  <a:defRPr sz="1800" b="1" i="0" u="none" strike="noStrike">
                    <a:solidFill>
                      <a:srgbClr val="000000"/>
                    </a:solidFill>
                    <a:latin typeface="Arial"/>
                  </a:defRPr>
                </a:pPr>
                <a:endParaRPr lang="en-US"/>
              </a:p>
            </c:txPr>
            <c:dLblPos val="ctr"/>
            <c:showLegendKey val="0"/>
            <c:showVal val="0"/>
            <c:showCatName val="0"/>
            <c:showSerName val="0"/>
            <c:showPercent val="1"/>
            <c:showBubbleSize val="0"/>
            <c:showLeaderLines val="1"/>
            <c:leaderLines>
              <c:spPr>
                <a:ln w="6350" cap="flat">
                  <a:solidFill>
                    <a:srgbClr val="000000"/>
                  </a:solidFill>
                  <a:prstDash val="solid"/>
                  <a:miter lim="400000"/>
                </a:ln>
                <a:effectLst/>
              </c:spPr>
            </c:leaderLines>
            <c:extLst>
              <c:ext xmlns:c15="http://schemas.microsoft.com/office/drawing/2012/chart" uri="{CE6537A1-D6FC-4f65-9D91-7224C49458BB}"/>
            </c:extLst>
          </c:dLbls>
          <c:cat>
            <c:strRef>
              <c:f>Sheet1!$B$1:$C$1</c:f>
              <c:strCache>
                <c:ptCount val="2"/>
                <c:pt idx="0">
                  <c:v>SR usage</c:v>
                </c:pt>
                <c:pt idx="1">
                  <c:v>No SR use</c:v>
                </c:pt>
              </c:strCache>
            </c:strRef>
          </c:cat>
          <c:val>
            <c:numRef>
              <c:f>Sheet1!$B$2:$C$2</c:f>
              <c:numCache>
                <c:formatCode>General</c:formatCode>
                <c:ptCount val="2"/>
                <c:pt idx="0">
                  <c:v>0.75</c:v>
                </c:pt>
                <c:pt idx="1">
                  <c:v>0.25</c:v>
                </c:pt>
              </c:numCache>
            </c:numRef>
          </c:val>
          <c:extLst>
            <c:ext xmlns:c16="http://schemas.microsoft.com/office/drawing/2014/chart" uri="{C3380CC4-5D6E-409C-BE32-E72D297353CC}">
              <c16:uniqueId val="{00000004-4159-459F-B51C-67DEBFD7FCD4}"/>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 name="Shape 143"/>
          <p:cNvSpPr>
            <a:spLocks noGrp="1" noRot="1" noChangeAspect="1"/>
          </p:cNvSpPr>
          <p:nvPr>
            <p:ph type="sldImg"/>
          </p:nvPr>
        </p:nvSpPr>
        <p:spPr>
          <a:xfrm>
            <a:off x="1143000" y="685800"/>
            <a:ext cx="4572000" cy="3429000"/>
          </a:xfrm>
          <a:prstGeom prst="rect">
            <a:avLst/>
          </a:prstGeom>
        </p:spPr>
        <p:txBody>
          <a:bodyPr/>
          <a:lstStyle/>
          <a:p>
            <a:endParaRPr/>
          </a:p>
        </p:txBody>
      </p:sp>
      <p:sp>
        <p:nvSpPr>
          <p:cNvPr id="144" name="Shape 14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Book Antiqua"/>
      </a:defRPr>
    </a:lvl1pPr>
    <a:lvl2pPr indent="228600" latinLnBrk="0">
      <a:spcBef>
        <a:spcPts val="400"/>
      </a:spcBef>
      <a:defRPr sz="1200">
        <a:latin typeface="+mj-lt"/>
        <a:ea typeface="+mj-ea"/>
        <a:cs typeface="+mj-cs"/>
        <a:sym typeface="Book Antiqua"/>
      </a:defRPr>
    </a:lvl2pPr>
    <a:lvl3pPr indent="457200" latinLnBrk="0">
      <a:spcBef>
        <a:spcPts val="400"/>
      </a:spcBef>
      <a:defRPr sz="1200">
        <a:latin typeface="+mj-lt"/>
        <a:ea typeface="+mj-ea"/>
        <a:cs typeface="+mj-cs"/>
        <a:sym typeface="Book Antiqua"/>
      </a:defRPr>
    </a:lvl3pPr>
    <a:lvl4pPr indent="685800" latinLnBrk="0">
      <a:spcBef>
        <a:spcPts val="400"/>
      </a:spcBef>
      <a:defRPr sz="1200">
        <a:latin typeface="+mj-lt"/>
        <a:ea typeface="+mj-ea"/>
        <a:cs typeface="+mj-cs"/>
        <a:sym typeface="Book Antiqua"/>
      </a:defRPr>
    </a:lvl4pPr>
    <a:lvl5pPr indent="914400" latinLnBrk="0">
      <a:spcBef>
        <a:spcPts val="400"/>
      </a:spcBef>
      <a:defRPr sz="1200">
        <a:latin typeface="+mj-lt"/>
        <a:ea typeface="+mj-ea"/>
        <a:cs typeface="+mj-cs"/>
        <a:sym typeface="Book Antiqua"/>
      </a:defRPr>
    </a:lvl5pPr>
    <a:lvl6pPr indent="1143000" latinLnBrk="0">
      <a:spcBef>
        <a:spcPts val="400"/>
      </a:spcBef>
      <a:defRPr sz="1200">
        <a:latin typeface="+mj-lt"/>
        <a:ea typeface="+mj-ea"/>
        <a:cs typeface="+mj-cs"/>
        <a:sym typeface="Book Antiqua"/>
      </a:defRPr>
    </a:lvl6pPr>
    <a:lvl7pPr indent="1371600" latinLnBrk="0">
      <a:spcBef>
        <a:spcPts val="400"/>
      </a:spcBef>
      <a:defRPr sz="1200">
        <a:latin typeface="+mj-lt"/>
        <a:ea typeface="+mj-ea"/>
        <a:cs typeface="+mj-cs"/>
        <a:sym typeface="Book Antiqua"/>
      </a:defRPr>
    </a:lvl7pPr>
    <a:lvl8pPr indent="1600200" latinLnBrk="0">
      <a:spcBef>
        <a:spcPts val="400"/>
      </a:spcBef>
      <a:defRPr sz="1200">
        <a:latin typeface="+mj-lt"/>
        <a:ea typeface="+mj-ea"/>
        <a:cs typeface="+mj-cs"/>
        <a:sym typeface="Book Antiqua"/>
      </a:defRPr>
    </a:lvl8pPr>
    <a:lvl9pPr indent="1828800" latinLnBrk="0">
      <a:spcBef>
        <a:spcPts val="400"/>
      </a:spcBef>
      <a:defRPr sz="1200">
        <a:latin typeface="+mj-lt"/>
        <a:ea typeface="+mj-ea"/>
        <a:cs typeface="+mj-cs"/>
        <a:sym typeface="Book Antiqua"/>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0578" indent="-220578" defTabSz="457200">
              <a:spcBef>
                <a:spcPts val="1200"/>
              </a:spcBef>
              <a:buClrTx/>
              <a:buSzPct val="100000"/>
              <a:buFontTx/>
              <a:defRPr sz="2200"/>
            </a:pPr>
            <a:r>
              <a:rPr lang="en-US" dirty="0"/>
              <a:t>Spending reviews should be </a:t>
            </a:r>
            <a:r>
              <a:rPr lang="en-US" b="1" dirty="0"/>
              <a:t>aligned with the budget calendar</a:t>
            </a:r>
            <a:r>
              <a:rPr lang="en-US" dirty="0"/>
              <a:t>.</a:t>
            </a:r>
            <a:endParaRPr lang="en-US" b="1" dirty="0"/>
          </a:p>
          <a:p>
            <a:pPr marL="220578" indent="-220578" defTabSz="457200">
              <a:spcBef>
                <a:spcPts val="1200"/>
              </a:spcBef>
              <a:buClrTx/>
              <a:buSzPct val="100000"/>
              <a:buFontTx/>
              <a:defRPr sz="2200"/>
            </a:pPr>
            <a:r>
              <a:rPr lang="en-US" dirty="0"/>
              <a:t>Integration allows SRs to:</a:t>
            </a:r>
          </a:p>
          <a:p>
            <a:pPr marL="0" lvl="2" indent="457200" defTabSz="457200">
              <a:spcBef>
                <a:spcPts val="1200"/>
              </a:spcBef>
              <a:buSzTx/>
              <a:buNone/>
              <a:defRPr sz="1800"/>
            </a:pPr>
            <a:r>
              <a:rPr lang="en-US" dirty="0"/>
              <a:t>➜</a:t>
            </a:r>
            <a:r>
              <a:rPr lang="en-US" sz="2200" dirty="0"/>
              <a:t> Set </a:t>
            </a:r>
            <a:r>
              <a:rPr lang="en-US" sz="2200" b="1" dirty="0"/>
              <a:t>savings targets</a:t>
            </a:r>
            <a:r>
              <a:rPr lang="en-US" sz="2200" dirty="0"/>
              <a:t> based on fiscal forecasts</a:t>
            </a:r>
          </a:p>
          <a:p>
            <a:pPr marL="0" lvl="2" indent="457200" defTabSz="457200">
              <a:spcBef>
                <a:spcPts val="1200"/>
              </a:spcBef>
              <a:buSzTx/>
              <a:buNone/>
              <a:defRPr sz="1800" b="1"/>
            </a:pPr>
            <a:r>
              <a:rPr lang="en-US" dirty="0"/>
              <a:t>➜</a:t>
            </a:r>
            <a:r>
              <a:rPr lang="en-US" sz="2200" dirty="0"/>
              <a:t> </a:t>
            </a:r>
            <a:r>
              <a:rPr lang="en-US" sz="2200" b="0" dirty="0"/>
              <a:t>Support </a:t>
            </a:r>
            <a:r>
              <a:rPr lang="en-US" sz="2200" dirty="0"/>
              <a:t>medium-term budget planning</a:t>
            </a:r>
            <a:r>
              <a:rPr lang="en-US" sz="2200" b="0" dirty="0"/>
              <a:t> </a:t>
            </a:r>
            <a:endParaRPr lang="en-US" sz="2200" dirty="0"/>
          </a:p>
          <a:p>
            <a:pPr marL="0" lvl="2" indent="457200" defTabSz="457200">
              <a:spcBef>
                <a:spcPts val="1200"/>
              </a:spcBef>
              <a:buSzTx/>
              <a:buNone/>
              <a:defRPr sz="1800"/>
            </a:pPr>
            <a:r>
              <a:rPr lang="en-US" dirty="0"/>
              <a:t>➜</a:t>
            </a:r>
            <a:r>
              <a:rPr lang="en-US" sz="2200" dirty="0"/>
              <a:t> Inform decisions on </a:t>
            </a:r>
            <a:r>
              <a:rPr lang="en-US" sz="2200" b="1" dirty="0"/>
              <a:t>new vs. ongoing spending</a:t>
            </a:r>
            <a:endParaRPr lang="en-US" sz="2200" dirty="0"/>
          </a:p>
          <a:p>
            <a:pPr marL="220578" indent="-220578" defTabSz="457200">
              <a:spcBef>
                <a:spcPts val="1200"/>
              </a:spcBef>
              <a:buClrTx/>
              <a:buSzPct val="100000"/>
              <a:buFontTx/>
              <a:defRPr sz="2200"/>
            </a:pPr>
            <a:r>
              <a:rPr lang="en-US" dirty="0"/>
              <a:t>Results feed into </a:t>
            </a:r>
            <a:r>
              <a:rPr lang="en-US" b="1" dirty="0"/>
              <a:t>budget formulation</a:t>
            </a:r>
            <a:r>
              <a:rPr lang="en-US" dirty="0"/>
              <a:t> and </a:t>
            </a:r>
            <a:r>
              <a:rPr lang="en-US" b="1" dirty="0"/>
              <a:t>multi-year allocations</a:t>
            </a:r>
            <a:r>
              <a:rPr lang="en-US" dirty="0"/>
              <a:t>.</a:t>
            </a:r>
            <a:endParaRPr lang="en-US" b="1" dirty="0"/>
          </a:p>
          <a:p>
            <a:pPr marL="220578" indent="-220578" defTabSz="457200">
              <a:spcBef>
                <a:spcPts val="1200"/>
              </a:spcBef>
              <a:buClrTx/>
              <a:buSzPct val="100000"/>
              <a:buFontTx/>
              <a:defRPr sz="2200"/>
            </a:pPr>
            <a:r>
              <a:rPr lang="en-US" dirty="0"/>
              <a:t>A </a:t>
            </a:r>
            <a:r>
              <a:rPr lang="en-US" b="1" dirty="0"/>
              <a:t>structured SR timetable</a:t>
            </a:r>
            <a:r>
              <a:rPr lang="en-US" dirty="0"/>
              <a:t> improves decision-making.</a:t>
            </a:r>
          </a:p>
          <a:p>
            <a:endParaRPr lang="en-US" dirty="0"/>
          </a:p>
        </p:txBody>
      </p:sp>
    </p:spTree>
    <p:extLst>
      <p:ext uri="{BB962C8B-B14F-4D97-AF65-F5344CB8AC3E}">
        <p14:creationId xmlns:p14="http://schemas.microsoft.com/office/powerpoint/2010/main" val="347308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Shape 239"/>
          <p:cNvSpPr>
            <a:spLocks noGrp="1" noRot="1" noChangeAspect="1"/>
          </p:cNvSpPr>
          <p:nvPr>
            <p:ph type="sldImg"/>
          </p:nvPr>
        </p:nvSpPr>
        <p:spPr>
          <a:prstGeom prst="rect">
            <a:avLst/>
          </a:prstGeom>
        </p:spPr>
        <p:txBody>
          <a:bodyPr/>
          <a:lstStyle/>
          <a:p>
            <a:endParaRPr/>
          </a:p>
        </p:txBody>
      </p:sp>
      <p:sp>
        <p:nvSpPr>
          <p:cNvPr id="240" name="Shape 240"/>
          <p:cNvSpPr>
            <a:spLocks noGrp="1"/>
          </p:cNvSpPr>
          <p:nvPr>
            <p:ph type="body" sz="quarter" idx="1"/>
          </p:nvPr>
        </p:nvSpPr>
        <p:spPr>
          <a:prstGeom prst="rect">
            <a:avLst/>
          </a:prstGeom>
        </p:spPr>
        <p:txBody>
          <a:bodyPr/>
          <a:lstStyle/>
          <a:p>
            <a:r>
              <a:t>Let’s now take a look at how all the elements of the spending review process come together in an institutional structure, based on the hybrid approach </a:t>
            </a:r>
            <a:r>
              <a:rPr>
                <a:solidFill>
                  <a:srgbClr val="EE3C21"/>
                </a:solidFill>
              </a:rPr>
              <a:t>recommended for The Country</a:t>
            </a:r>
            <a:r>
              <a:t>.</a:t>
            </a:r>
          </a:p>
          <a:p>
            <a:endParaRPr/>
          </a:p>
          <a:p>
            <a:r>
              <a:t>This diagram outlines the proposed institutional set-up, drawing from international best practices, and tailored to the specific administrative context of Kosovo. I’ll briefly walk you through each layer, from top to bottom.</a:t>
            </a:r>
          </a:p>
          <a:p>
            <a:endParaRPr/>
          </a:p>
          <a:p>
            <a:r>
              <a:t>At the top, we have the </a:t>
            </a:r>
            <a:r>
              <a:rPr b="1"/>
              <a:t>Government (GoM).</a:t>
            </a:r>
            <a:r>
              <a:t> This body plays a vital decision-making role, both at the start and the end of each spending review. The GoM formally approves the Terms of Reference for each review — setting the objectives, savings targets, and scope — and later makes the final decisions on the reform proposals developed through the reviews. Their endorsement gives the process political legitimacy and ensures that line ministries take implementation seriously. Without this level of engagement, proposed reforms often stall or get reversed.</a:t>
            </a:r>
          </a:p>
          <a:p>
            <a:endParaRPr/>
          </a:p>
          <a:p>
            <a:r>
              <a:t>Below the GoM is the </a:t>
            </a:r>
            <a:r>
              <a:rPr b="1"/>
              <a:t>Ministerial Steering Committee (MSC),</a:t>
            </a:r>
            <a:r>
              <a:t> housed within the Ministry of Finance. This committee is chaired by the Minister of Finance and includes senior officials from both the MoF and the line ministries whose spending is under review that year.</a:t>
            </a:r>
          </a:p>
          <a:p>
            <a:r>
              <a:t>The MSC acts as the strategic anchor throughout the process. It meets regularly — at least monthly — with the SR teams, monitors their progress, and ensures that the reviews remain aligned with overall budget targets. The MSC is also responsible for submitting proposals to the GoM and preparing official communications around the decisions taken. The committee’s composition may change each year, depending on which ministries are involved in that year’s reviews.</a:t>
            </a:r>
          </a:p>
          <a:p>
            <a:endParaRPr/>
          </a:p>
          <a:p>
            <a:r>
              <a:t>The </a:t>
            </a:r>
            <a:r>
              <a:rPr b="1"/>
              <a:t>Spending Review Unit (SRU) </a:t>
            </a:r>
            <a:r>
              <a:t>is the technical and operational hub of the process. This unit, located in the Budget and Funds Department of the MoF, handles the day-to-day coordination and quality control. It proposes review topics, drafts ToRs, develops guidance, supports the SR teams, and consolidates final reports. The SRU also acts as a center of expertise, helping to build long-term analytical capacity across the MoF and line ministries.</a:t>
            </a:r>
          </a:p>
          <a:p>
            <a:endParaRPr/>
          </a:p>
          <a:p>
            <a:r>
              <a:t>At the working level, each review is carried out by a dedicated </a:t>
            </a:r>
            <a:r>
              <a:rPr b="1"/>
              <a:t>Spending Review Team / SR Working Group.</a:t>
            </a:r>
            <a:r>
              <a:t> These teams are jointly staffed by MoF budget analysts and representatives from the line ministries and, where appropriate, local governments. Typically, these are small teams — about 5 to 7 people — led by a MoF official. Their job is to conduct detailed analysis, evaluate savings options, and assess the policy and service delivery implications of various reform measures.</a:t>
            </a:r>
          </a:p>
          <a:p>
            <a:r>
              <a:t>One important feature here is the involvement of civil servants and independent experts, while keeping the process apolitical. Line ministries are expected to actively contribute by providing data, reviewing the feasibility of proposed changes, and supporting implementation. Where needed, SR teams can also consult with internal auditors, the State Audit Office, academia, or sector experts, although auditors themselves won’t directly participate due to potential conflicts of interest.</a:t>
            </a:r>
          </a:p>
          <a:p>
            <a:endParaRPr/>
          </a:p>
          <a:p>
            <a:r>
              <a:t>Finally, the structure encourages ongoing coordination between the MSC and the SR teams — ensuring guidance flows downward, and insights from the reviews can inform strategic decisions. It's also worth noting that team members are encouraged to contribute ideas freely — there’s no veto power within the teams — ensuring that the final report to the GoM includes a range of policy options.</a:t>
            </a:r>
          </a:p>
          <a:p>
            <a:endParaRPr/>
          </a:p>
          <a:p>
            <a:r>
              <a:t>This structure strikes a balance between technical quality, political support, and institutional ownership. It allows The Country to gradually build capacity, deepen analytical practice, and ultimately strengthen the impact of public spending.</a:t>
            </a:r>
          </a:p>
          <a:p>
            <a:endParaRPr/>
          </a:p>
          <a:p>
            <a:pPr>
              <a:defRPr>
                <a:solidFill>
                  <a:srgbClr val="89418A"/>
                </a:solidFill>
              </a:defRPr>
            </a:pPr>
            <a:r>
              <a:t>After pilot SRs, a clear legal mandate is needed to ensure the process is conducted on a regular basis. Lessons learned from the initial SRs will inform the drafting of this mandate, which could incorporate key principles such as transparency, integration into the budget process, governance, organisational structure, and the general SR approach. Institutionalisation of the SR process will require a medium-term SR program to ensure that all relevant spending areas are reviewed over time. This program could be incorporated into the FS or fiscal policy statement, ensuring comprehensive coverage of all line ministries and the selection of relevant topics, over the government’s mandate.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3" name="Title Text"/>
          <p:cNvSpPr txBox="1">
            <a:spLocks noGrp="1"/>
          </p:cNvSpPr>
          <p:nvPr>
            <p:ph type="title"/>
          </p:nvPr>
        </p:nvSpPr>
        <p:spPr>
          <a:xfrm>
            <a:off x="685800" y="1371600"/>
            <a:ext cx="7848600" cy="1927225"/>
          </a:xfrm>
          <a:prstGeom prst="rect">
            <a:avLst/>
          </a:prstGeom>
        </p:spPr>
        <p:txBody>
          <a:bodyPr anchor="b"/>
          <a:lstStyle>
            <a:lvl1pPr>
              <a:defRPr sz="5400" cap="all"/>
            </a:lvl1pPr>
          </a:lstStyle>
          <a:p>
            <a:r>
              <a:t>Title Text</a:t>
            </a:r>
          </a:p>
        </p:txBody>
      </p:sp>
      <p:sp>
        <p:nvSpPr>
          <p:cNvPr id="14" name="Body Level One…"/>
          <p:cNvSpPr txBox="1">
            <a:spLocks noGrp="1"/>
          </p:cNvSpPr>
          <p:nvPr>
            <p:ph type="body" sz="quarter" idx="1"/>
          </p:nvPr>
        </p:nvSpPr>
        <p:spPr>
          <a:xfrm>
            <a:off x="685800" y="3505200"/>
            <a:ext cx="6400800" cy="1752600"/>
          </a:xfrm>
          <a:prstGeom prst="rect">
            <a:avLst/>
          </a:prstGeom>
        </p:spPr>
        <p:txBody>
          <a:bodyPr/>
          <a:lstStyle>
            <a:lvl1pPr marL="0" indent="0">
              <a:buClrTx/>
              <a:buSzTx/>
              <a:buFontTx/>
              <a:buNone/>
              <a:defRPr>
                <a:solidFill>
                  <a:srgbClr val="404040"/>
                </a:solidFill>
              </a:defRPr>
            </a:lvl1pPr>
            <a:lvl2pPr marL="0" indent="0">
              <a:buClrTx/>
              <a:buSzTx/>
              <a:buFontTx/>
              <a:buNone/>
              <a:defRPr>
                <a:solidFill>
                  <a:srgbClr val="404040"/>
                </a:solidFill>
              </a:defRPr>
            </a:lvl2pPr>
            <a:lvl3pPr marL="0" indent="0">
              <a:buClrTx/>
              <a:buSzTx/>
              <a:buFontTx/>
              <a:buNone/>
              <a:defRPr>
                <a:solidFill>
                  <a:srgbClr val="404040"/>
                </a:solidFill>
              </a:defRPr>
            </a:lvl3pPr>
            <a:lvl4pPr marL="0" indent="0">
              <a:buClrTx/>
              <a:buSzTx/>
              <a:buFontTx/>
              <a:buNone/>
              <a:defRPr>
                <a:solidFill>
                  <a:srgbClr val="404040"/>
                </a:solidFill>
              </a:defRPr>
            </a:lvl4pPr>
            <a:lvl5pPr marL="0" indent="0">
              <a:buClrTx/>
              <a:buSzTx/>
              <a:buFontTx/>
              <a:buNone/>
              <a:defRPr>
                <a:solidFill>
                  <a:srgbClr val="404040"/>
                </a:solidFill>
              </a:defRPr>
            </a:lvl5pPr>
          </a:lstStyle>
          <a:p>
            <a:r>
              <a:t>Body Level One</a:t>
            </a:r>
          </a:p>
          <a:p>
            <a:pPr lvl="1"/>
            <a:r>
              <a:t>Body Level Two</a:t>
            </a:r>
          </a:p>
          <a:p>
            <a:pPr lvl="2"/>
            <a:r>
              <a:t>Body Level Three</a:t>
            </a:r>
          </a:p>
          <a:p>
            <a:pPr lvl="3"/>
            <a:r>
              <a:t>Body Level Four</a:t>
            </a:r>
          </a:p>
          <a:p>
            <a:pPr lvl="4"/>
            <a:r>
              <a:t>Body Level Five</a:t>
            </a:r>
          </a:p>
        </p:txBody>
      </p:sp>
      <p:sp>
        <p:nvSpPr>
          <p:cNvPr id="15" name="Straight Connector 7"/>
          <p:cNvSpPr/>
          <p:nvPr/>
        </p:nvSpPr>
        <p:spPr>
          <a:xfrm>
            <a:off x="685799" y="3398518"/>
            <a:ext cx="7848602" cy="1590"/>
          </a:xfrm>
          <a:prstGeom prst="line">
            <a:avLst/>
          </a:prstGeom>
          <a:ln w="19050">
            <a:solidFill>
              <a:srgbClr val="1F497D"/>
            </a:solidFill>
          </a:ln>
        </p:spPr>
        <p:txBody>
          <a:bodyPr lIns="45718" tIns="45718" rIns="45718" bIns="45718"/>
          <a:lstStyle/>
          <a:p>
            <a:endParaRPr/>
          </a:p>
        </p:txBody>
      </p:sp>
      <p:sp>
        <p:nvSpPr>
          <p:cNvPr id="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el en twee tekstkolommen">
    <p:spTree>
      <p:nvGrpSpPr>
        <p:cNvPr id="1" name=""/>
        <p:cNvGrpSpPr/>
        <p:nvPr/>
      </p:nvGrpSpPr>
      <p:grpSpPr>
        <a:xfrm>
          <a:off x="0" y="0"/>
          <a:ext cx="0" cy="0"/>
          <a:chOff x="0" y="0"/>
          <a:chExt cx="0" cy="0"/>
        </a:xfrm>
      </p:grpSpPr>
      <p:sp>
        <p:nvSpPr>
          <p:cNvPr id="98" name="Title Text"/>
          <p:cNvSpPr txBox="1">
            <a:spLocks noGrp="1"/>
          </p:cNvSpPr>
          <p:nvPr>
            <p:ph type="title"/>
          </p:nvPr>
        </p:nvSpPr>
        <p:spPr>
          <a:prstGeom prst="rect">
            <a:avLst/>
          </a:prstGeom>
        </p:spPr>
        <p:txBody>
          <a:bodyPr/>
          <a:lstStyle/>
          <a:p>
            <a:r>
              <a:t>Title Text</a:t>
            </a:r>
          </a:p>
        </p:txBody>
      </p:sp>
      <p:sp>
        <p:nvSpPr>
          <p:cNvPr id="99" name="Body Level One…"/>
          <p:cNvSpPr txBox="1">
            <a:spLocks noGrp="1"/>
          </p:cNvSpPr>
          <p:nvPr>
            <p:ph type="body" sz="half" idx="1"/>
          </p:nvPr>
        </p:nvSpPr>
        <p:spPr>
          <a:xfrm>
            <a:off x="352425" y="1800225"/>
            <a:ext cx="4038600" cy="4414838"/>
          </a:xfrm>
          <a:prstGeom prst="rect">
            <a:avLst/>
          </a:prstGeom>
        </p:spPr>
        <p:txBody>
          <a:bodyPr/>
          <a:lstStyle>
            <a:lvl1pPr>
              <a:spcBef>
                <a:spcPts val="400"/>
              </a:spcBef>
              <a:defRPr sz="1800"/>
            </a:lvl1pPr>
            <a:lvl2pPr marL="457200" indent="-182879">
              <a:spcBef>
                <a:spcPts val="400"/>
              </a:spcBef>
              <a:defRPr sz="1800"/>
            </a:lvl2pPr>
            <a:lvl3pPr marL="731519" indent="-182880">
              <a:spcBef>
                <a:spcPts val="400"/>
              </a:spcBef>
              <a:defRPr sz="1800"/>
            </a:lvl3pPr>
            <a:lvl4pPr marL="1005838" indent="-182880">
              <a:spcBef>
                <a:spcPts val="400"/>
              </a:spcBef>
              <a:defRPr sz="1800"/>
            </a:lvl4pPr>
            <a:lvl5pPr marL="1188719" indent="-137160">
              <a:spcBef>
                <a:spcPts val="400"/>
              </a:spcBef>
              <a:defRPr sz="1800"/>
            </a:lvl5pPr>
          </a:lstStyle>
          <a:p>
            <a:r>
              <a:t>Body Level One</a:t>
            </a:r>
          </a:p>
          <a:p>
            <a:pPr lvl="1"/>
            <a:r>
              <a:t>Body Level Two</a:t>
            </a:r>
          </a:p>
          <a:p>
            <a:pPr lvl="2"/>
            <a:r>
              <a:t>Body Level Three</a:t>
            </a:r>
          </a:p>
          <a:p>
            <a:pPr lvl="3"/>
            <a:r>
              <a:t>Body Level Four</a:t>
            </a:r>
          </a:p>
          <a:p>
            <a:pPr lvl="4"/>
            <a:r>
              <a:t>Body Level Five</a:t>
            </a:r>
          </a:p>
        </p:txBody>
      </p:sp>
      <p:sp>
        <p:nvSpPr>
          <p:cNvPr id="100" name="Tijdelijke aanduiding voor tekst 3"/>
          <p:cNvSpPr>
            <a:spLocks noGrp="1"/>
          </p:cNvSpPr>
          <p:nvPr>
            <p:ph type="body" sz="half" idx="21"/>
          </p:nvPr>
        </p:nvSpPr>
        <p:spPr>
          <a:xfrm>
            <a:off x="4543425" y="1800225"/>
            <a:ext cx="4038600" cy="4414838"/>
          </a:xfrm>
          <a:prstGeom prst="rect">
            <a:avLst/>
          </a:prstGeom>
        </p:spPr>
        <p:txBody>
          <a:bodyPr/>
          <a:lstStyle/>
          <a:p>
            <a:endParaRPr/>
          </a:p>
        </p:txBody>
      </p:sp>
      <p:sp>
        <p:nvSpPr>
          <p:cNvPr id="10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losing Slide: V1">
    <p:spTree>
      <p:nvGrpSpPr>
        <p:cNvPr id="1" name=""/>
        <p:cNvGrpSpPr/>
        <p:nvPr/>
      </p:nvGrpSpPr>
      <p:grpSpPr>
        <a:xfrm>
          <a:off x="0" y="0"/>
          <a:ext cx="0" cy="0"/>
          <a:chOff x="0" y="0"/>
          <a:chExt cx="0" cy="0"/>
        </a:xfrm>
      </p:grpSpPr>
      <p:pic>
        <p:nvPicPr>
          <p:cNvPr id="108" name="Picture 2" descr="Picture 2"/>
          <p:cNvPicPr>
            <a:picLocks noChangeAspect="1"/>
          </p:cNvPicPr>
          <p:nvPr/>
        </p:nvPicPr>
        <p:blipFill>
          <a:blip r:embed="rId2"/>
          <a:srcRect b="82105"/>
          <a:stretch>
            <a:fillRect/>
          </a:stretch>
        </p:blipFill>
        <p:spPr>
          <a:xfrm>
            <a:off x="0" y="1379624"/>
            <a:ext cx="9144000" cy="136360"/>
          </a:xfrm>
          <a:prstGeom prst="rect">
            <a:avLst/>
          </a:prstGeom>
          <a:ln w="12700">
            <a:miter lim="400000"/>
          </a:ln>
        </p:spPr>
      </p:pic>
      <p:sp>
        <p:nvSpPr>
          <p:cNvPr id="109" name="Rectangle 12"/>
          <p:cNvSpPr/>
          <p:nvPr/>
        </p:nvSpPr>
        <p:spPr>
          <a:xfrm>
            <a:off x="0" y="1283370"/>
            <a:ext cx="9144000" cy="91442"/>
          </a:xfrm>
          <a:prstGeom prst="rect">
            <a:avLst/>
          </a:prstGeom>
          <a:solidFill>
            <a:schemeClr val="accent2"/>
          </a:solidFill>
          <a:ln>
            <a:solidFill>
              <a:schemeClr val="accent2"/>
            </a:solidFill>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10" name="Rectangle 10"/>
          <p:cNvSpPr/>
          <p:nvPr/>
        </p:nvSpPr>
        <p:spPr>
          <a:xfrm>
            <a:off x="0" y="6288504"/>
            <a:ext cx="9144000" cy="478055"/>
          </a:xfrm>
          <a:prstGeom prst="rect">
            <a:avLst/>
          </a:prstGeom>
          <a:solidFill>
            <a:srgbClr val="EEECE1"/>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11" name="Thank you"/>
          <p:cNvSpPr txBox="1">
            <a:spLocks noGrp="1"/>
          </p:cNvSpPr>
          <p:nvPr>
            <p:ph type="title" hasCustomPrompt="1"/>
          </p:nvPr>
        </p:nvSpPr>
        <p:spPr>
          <a:xfrm>
            <a:off x="4780546" y="2986246"/>
            <a:ext cx="3349463" cy="1011240"/>
          </a:xfrm>
          <a:prstGeom prst="rect">
            <a:avLst/>
          </a:prstGeom>
        </p:spPr>
        <p:txBody>
          <a:bodyPr lIns="0" tIns="0" rIns="0" bIns="0"/>
          <a:lstStyle>
            <a:lvl1pPr>
              <a:defRPr sz="3500">
                <a:solidFill>
                  <a:srgbClr val="002345"/>
                </a:solidFill>
              </a:defRPr>
            </a:lvl1pPr>
          </a:lstStyle>
          <a:p>
            <a:r>
              <a:t>Thank you</a:t>
            </a:r>
          </a:p>
        </p:txBody>
      </p:sp>
      <p:sp>
        <p:nvSpPr>
          <p:cNvPr id="112" name="Body Level One…"/>
          <p:cNvSpPr txBox="1">
            <a:spLocks noGrp="1"/>
          </p:cNvSpPr>
          <p:nvPr>
            <p:ph type="body" sz="quarter" idx="1" hasCustomPrompt="1"/>
          </p:nvPr>
        </p:nvSpPr>
        <p:spPr>
          <a:xfrm>
            <a:off x="4780546" y="4026715"/>
            <a:ext cx="3391156" cy="2089446"/>
          </a:xfrm>
          <a:prstGeom prst="rect">
            <a:avLst/>
          </a:prstGeom>
        </p:spPr>
        <p:txBody>
          <a:bodyPr lIns="0" tIns="0" rIns="0" bIns="0" anchor="b"/>
          <a:lstStyle>
            <a:lvl1pPr marL="0" indent="0" defTabSz="457200">
              <a:spcBef>
                <a:spcPts val="200"/>
              </a:spcBef>
              <a:buClrTx/>
              <a:buSzTx/>
              <a:buFontTx/>
              <a:buNone/>
              <a:defRPr sz="900">
                <a:solidFill>
                  <a:srgbClr val="00ADE4"/>
                </a:solidFill>
              </a:defRPr>
            </a:lvl1pPr>
            <a:lvl2pPr marL="356615" indent="-82295" defTabSz="457200">
              <a:spcBef>
                <a:spcPts val="200"/>
              </a:spcBef>
              <a:buClrTx/>
              <a:buFontTx/>
              <a:defRPr sz="900">
                <a:solidFill>
                  <a:srgbClr val="00ADE4"/>
                </a:solidFill>
              </a:defRPr>
            </a:lvl2pPr>
            <a:lvl3pPr marL="640079" indent="-91440" defTabSz="457200">
              <a:spcBef>
                <a:spcPts val="200"/>
              </a:spcBef>
              <a:buClrTx/>
              <a:buFontTx/>
              <a:defRPr sz="900">
                <a:solidFill>
                  <a:srgbClr val="00ADE4"/>
                </a:solidFill>
              </a:defRPr>
            </a:lvl3pPr>
            <a:lvl4pPr marL="925828" indent="-102869" defTabSz="457200">
              <a:spcBef>
                <a:spcPts val="200"/>
              </a:spcBef>
              <a:buClrTx/>
              <a:buFontTx/>
              <a:defRPr sz="900">
                <a:solidFill>
                  <a:srgbClr val="00ADE4"/>
                </a:solidFill>
              </a:defRPr>
            </a:lvl4pPr>
            <a:lvl5pPr marL="1139734" indent="-88173" defTabSz="457200">
              <a:spcBef>
                <a:spcPts val="200"/>
              </a:spcBef>
              <a:buClrTx/>
              <a:buFontTx/>
              <a:defRPr sz="900">
                <a:solidFill>
                  <a:srgbClr val="00ADE4"/>
                </a:solidFill>
              </a:defRPr>
            </a:lvl5pPr>
          </a:lstStyle>
          <a:p>
            <a:r>
              <a:t>World Bank Group</a:t>
            </a:r>
          </a:p>
          <a:p>
            <a:pPr lvl="1"/>
            <a:endParaRPr/>
          </a:p>
          <a:p>
            <a:pPr lvl="2"/>
            <a:endParaRPr/>
          </a:p>
          <a:p>
            <a:pPr lvl="3"/>
            <a:endParaRPr/>
          </a:p>
          <a:p>
            <a:pPr lvl="4"/>
            <a:endParaRPr/>
          </a:p>
        </p:txBody>
      </p:sp>
      <p:sp>
        <p:nvSpPr>
          <p:cNvPr id="113" name="Rectangle 7"/>
          <p:cNvSpPr/>
          <p:nvPr/>
        </p:nvSpPr>
        <p:spPr>
          <a:xfrm>
            <a:off x="0" y="-2"/>
            <a:ext cx="9144000" cy="91444"/>
          </a:xfrm>
          <a:prstGeom prst="rect">
            <a:avLst/>
          </a:prstGeom>
          <a:solidFill>
            <a:schemeClr val="accent2"/>
          </a:solidFill>
          <a:ln>
            <a:solidFill>
              <a:schemeClr val="accent2"/>
            </a:solidFill>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14" name="Rectangle 8"/>
          <p:cNvSpPr/>
          <p:nvPr/>
        </p:nvSpPr>
        <p:spPr>
          <a:xfrm>
            <a:off x="0" y="6766559"/>
            <a:ext cx="9144000" cy="91442"/>
          </a:xfrm>
          <a:prstGeom prst="rect">
            <a:avLst/>
          </a:prstGeom>
          <a:solidFill>
            <a:schemeClr val="accent2"/>
          </a:solidFill>
          <a:ln>
            <a:solidFill>
              <a:schemeClr val="accent2"/>
            </a:solidFill>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15" name="Rectangle 11"/>
          <p:cNvSpPr/>
          <p:nvPr/>
        </p:nvSpPr>
        <p:spPr>
          <a:xfrm>
            <a:off x="-1" y="3858767"/>
            <a:ext cx="4379978" cy="2999234"/>
          </a:xfrm>
          <a:prstGeom prst="rect">
            <a:avLst/>
          </a:prstGeom>
          <a:blipFill>
            <a:blip r:embed="rId3"/>
            <a:stretch>
              <a:fillRect/>
            </a:stretch>
          </a:blip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16" name="Slide Number"/>
          <p:cNvSpPr txBox="1">
            <a:spLocks noGrp="1"/>
          </p:cNvSpPr>
          <p:nvPr>
            <p:ph type="sldNum" sz="quarter" idx="2"/>
          </p:nvPr>
        </p:nvSpPr>
        <p:spPr>
          <a:xfrm>
            <a:off x="6553200" y="6212808"/>
            <a:ext cx="281938" cy="28708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p:bg>
      <p:bgPr>
        <a:solidFill>
          <a:srgbClr val="FFFFFF"/>
        </a:solidFill>
        <a:effectLst/>
      </p:bgPr>
    </p:bg>
    <p:spTree>
      <p:nvGrpSpPr>
        <p:cNvPr id="1" name=""/>
        <p:cNvGrpSpPr/>
        <p:nvPr/>
      </p:nvGrpSpPr>
      <p:grpSpPr>
        <a:xfrm>
          <a:off x="0" y="0"/>
          <a:ext cx="0" cy="0"/>
          <a:chOff x="0" y="0"/>
          <a:chExt cx="0" cy="0"/>
        </a:xfrm>
      </p:grpSpPr>
      <p:sp>
        <p:nvSpPr>
          <p:cNvPr id="123" name="Body Level One…"/>
          <p:cNvSpPr txBox="1">
            <a:spLocks noGrp="1"/>
          </p:cNvSpPr>
          <p:nvPr>
            <p:ph type="body" sz="quarter" idx="1" hasCustomPrompt="1"/>
          </p:nvPr>
        </p:nvSpPr>
        <p:spPr>
          <a:xfrm>
            <a:off x="457200" y="5352060"/>
            <a:ext cx="8229600" cy="227174"/>
          </a:xfrm>
          <a:prstGeom prst="rect">
            <a:avLst/>
          </a:prstGeom>
        </p:spPr>
        <p:txBody>
          <a:bodyPr lIns="19050" tIns="19050" rIns="19050" bIns="19050"/>
          <a:lstStyle>
            <a:lvl1pPr marL="0" indent="0" algn="ctr" defTabSz="334327">
              <a:spcBef>
                <a:spcPts val="0"/>
              </a:spcBef>
              <a:buClrTx/>
              <a:buSzTx/>
              <a:buFontTx/>
              <a:buNone/>
              <a:defRPr sz="1100" spc="-11">
                <a:latin typeface="Graphik Medium"/>
                <a:ea typeface="Graphik Medium"/>
                <a:cs typeface="Graphik Medium"/>
                <a:sym typeface="Graphik Medium"/>
              </a:defRPr>
            </a:lvl1pPr>
            <a:lvl2pPr marL="374903" indent="-100583" algn="ctr" defTabSz="334327">
              <a:spcBef>
                <a:spcPts val="0"/>
              </a:spcBef>
              <a:buClrTx/>
              <a:buFontTx/>
              <a:defRPr sz="1100" spc="-11">
                <a:latin typeface="Graphik Medium"/>
                <a:ea typeface="Graphik Medium"/>
                <a:cs typeface="Graphik Medium"/>
                <a:sym typeface="Graphik Medium"/>
              </a:defRPr>
            </a:lvl2pPr>
            <a:lvl3pPr marL="660398" indent="-111759" algn="ctr" defTabSz="334327">
              <a:spcBef>
                <a:spcPts val="0"/>
              </a:spcBef>
              <a:buClrTx/>
              <a:buFontTx/>
              <a:defRPr sz="1100" spc="-11">
                <a:latin typeface="Graphik Medium"/>
                <a:ea typeface="Graphik Medium"/>
                <a:cs typeface="Graphik Medium"/>
                <a:sym typeface="Graphik Medium"/>
              </a:defRPr>
            </a:lvl3pPr>
            <a:lvl4pPr marL="948689" indent="-125729" algn="ctr" defTabSz="334327">
              <a:spcBef>
                <a:spcPts val="0"/>
              </a:spcBef>
              <a:buClrTx/>
              <a:buFontTx/>
              <a:defRPr sz="1100" spc="-11">
                <a:latin typeface="Graphik Medium"/>
                <a:ea typeface="Graphik Medium"/>
                <a:cs typeface="Graphik Medium"/>
                <a:sym typeface="Graphik Medium"/>
              </a:defRPr>
            </a:lvl4pPr>
            <a:lvl5pPr marL="1159328" indent="-107768" algn="ctr" defTabSz="334327">
              <a:spcBef>
                <a:spcPts val="0"/>
              </a:spcBef>
              <a:buClrTx/>
              <a:buFontTx/>
              <a:defRPr sz="1100" spc="-11">
                <a:latin typeface="Graphik Medium"/>
                <a:ea typeface="Graphik Medium"/>
                <a:cs typeface="Graphik Medium"/>
                <a:sym typeface="Graphik Medium"/>
              </a:defRPr>
            </a:lvl5pPr>
          </a:lstStyle>
          <a:p>
            <a:r>
              <a:t>Author and Date</a:t>
            </a:r>
          </a:p>
          <a:p>
            <a:pPr lvl="1"/>
            <a:endParaRPr/>
          </a:p>
          <a:p>
            <a:pPr lvl="2"/>
            <a:endParaRPr/>
          </a:p>
          <a:p>
            <a:pPr lvl="3"/>
            <a:endParaRPr/>
          </a:p>
          <a:p>
            <a:pPr lvl="4"/>
            <a:endParaRPr/>
          </a:p>
        </p:txBody>
      </p:sp>
      <p:sp>
        <p:nvSpPr>
          <p:cNvPr id="124" name="Presentation Title"/>
          <p:cNvSpPr txBox="1">
            <a:spLocks noGrp="1"/>
          </p:cNvSpPr>
          <p:nvPr>
            <p:ph type="title" hasCustomPrompt="1"/>
          </p:nvPr>
        </p:nvSpPr>
        <p:spPr>
          <a:xfrm>
            <a:off x="457200" y="2185986"/>
            <a:ext cx="8229600" cy="1600202"/>
          </a:xfrm>
          <a:prstGeom prst="rect">
            <a:avLst/>
          </a:prstGeom>
        </p:spPr>
        <p:txBody>
          <a:bodyPr lIns="19050" tIns="19050" rIns="19050" bIns="19050" anchor="b"/>
          <a:lstStyle>
            <a:lvl1pPr algn="ctr" defTabSz="1219200">
              <a:lnSpc>
                <a:spcPct val="80000"/>
              </a:lnSpc>
              <a:defRPr sz="6400" spc="-64">
                <a:solidFill>
                  <a:srgbClr val="000000"/>
                </a:solidFill>
                <a:latin typeface="Canela Bold"/>
                <a:ea typeface="Canela Bold"/>
                <a:cs typeface="Canela Bold"/>
                <a:sym typeface="Canela Bold"/>
              </a:defRPr>
            </a:lvl1pPr>
          </a:lstStyle>
          <a:p>
            <a:r>
              <a:t>Presentation Title</a:t>
            </a:r>
          </a:p>
        </p:txBody>
      </p:sp>
      <p:sp>
        <p:nvSpPr>
          <p:cNvPr id="125" name="Body Level One…"/>
          <p:cNvSpPr txBox="1">
            <a:spLocks noGrp="1"/>
          </p:cNvSpPr>
          <p:nvPr>
            <p:ph type="body" sz="quarter" idx="21" hasCustomPrompt="1"/>
          </p:nvPr>
        </p:nvSpPr>
        <p:spPr>
          <a:xfrm>
            <a:off x="457200" y="3695091"/>
            <a:ext cx="8229600" cy="843974"/>
          </a:xfrm>
          <a:prstGeom prst="rect">
            <a:avLst/>
          </a:prstGeom>
        </p:spPr>
        <p:txBody>
          <a:bodyPr lIns="19050" tIns="19050" rIns="19050" bIns="19050"/>
          <a:lstStyle>
            <a:lvl1pPr marL="0" indent="0" algn="ctr" defTabSz="412750">
              <a:spcBef>
                <a:spcPts val="0"/>
              </a:spcBef>
              <a:buClrTx/>
              <a:buSzTx/>
              <a:buFontTx/>
              <a:buNone/>
              <a:defRPr sz="3000" spc="-100">
                <a:latin typeface="Graphik Semibold"/>
                <a:ea typeface="Graphik Semibold"/>
                <a:cs typeface="Graphik Semibold"/>
                <a:sym typeface="Graphik Semibold"/>
              </a:defRPr>
            </a:lvl1pPr>
          </a:lstStyle>
          <a:p>
            <a:r>
              <a:t>Presentation Subtitle</a:t>
            </a:r>
          </a:p>
        </p:txBody>
      </p:sp>
      <p:sp>
        <p:nvSpPr>
          <p:cNvPr id="126" name="Slide Number"/>
          <p:cNvSpPr txBox="1">
            <a:spLocks noGrp="1"/>
          </p:cNvSpPr>
          <p:nvPr>
            <p:ph type="sldNum" sz="quarter" idx="2"/>
          </p:nvPr>
        </p:nvSpPr>
        <p:spPr>
          <a:xfrm>
            <a:off x="4479448" y="5578793"/>
            <a:ext cx="187961" cy="201931"/>
          </a:xfrm>
          <a:prstGeom prst="rect">
            <a:avLst/>
          </a:prstGeom>
        </p:spPr>
        <p:txBody>
          <a:bodyPr lIns="19050" tIns="19050" rIns="19050" bIns="19050" anchor="b"/>
          <a:lstStyle>
            <a:lvl1pPr algn="ctr" defTabSz="292100">
              <a:defRPr sz="1000" b="0">
                <a:solidFill>
                  <a:srgbClr val="5E5E5E"/>
                </a:solidFill>
                <a:latin typeface="Graphik"/>
                <a:ea typeface="Graphik"/>
                <a:cs typeface="Graphik"/>
                <a:sym typeface="Graphik"/>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133" name="Rectangle 9"/>
          <p:cNvSpPr/>
          <p:nvPr/>
        </p:nvSpPr>
        <p:spPr>
          <a:xfrm>
            <a:off x="0" y="220785"/>
            <a:ext cx="9144000" cy="228601"/>
          </a:xfrm>
          <a:prstGeom prst="rect">
            <a:avLst/>
          </a:prstGeom>
          <a:solidFill>
            <a:srgbClr val="FFFFFF"/>
          </a:solidFill>
          <a:ln w="12700">
            <a:miter lim="400000"/>
          </a:ln>
        </p:spPr>
        <p:txBody>
          <a:bodyPr lIns="45719" rIns="45719" anchor="ctr"/>
          <a:lstStyle/>
          <a:p>
            <a:pPr algn="ctr">
              <a:defRPr>
                <a:solidFill>
                  <a:srgbClr val="FFFFFF"/>
                </a:solidFill>
                <a:latin typeface="Arial"/>
                <a:ea typeface="Arial"/>
                <a:cs typeface="Arial"/>
                <a:sym typeface="Arial"/>
              </a:defRPr>
            </a:pPr>
            <a:endParaRPr/>
          </a:p>
        </p:txBody>
      </p:sp>
      <p:sp>
        <p:nvSpPr>
          <p:cNvPr id="134" name="Rectangle 6"/>
          <p:cNvSpPr/>
          <p:nvPr/>
        </p:nvSpPr>
        <p:spPr>
          <a:xfrm>
            <a:off x="0" y="-1"/>
            <a:ext cx="9144000" cy="365762"/>
          </a:xfrm>
          <a:prstGeom prst="rect">
            <a:avLst/>
          </a:prstGeom>
          <a:solidFill>
            <a:schemeClr val="accent1"/>
          </a:solidFill>
          <a:ln w="12700">
            <a:miter lim="400000"/>
          </a:ln>
        </p:spPr>
        <p:txBody>
          <a:bodyPr lIns="45719" rIns="45719" anchor="ctr"/>
          <a:lstStyle/>
          <a:p>
            <a:pPr algn="ctr">
              <a:defRPr>
                <a:solidFill>
                  <a:srgbClr val="FFFFFF"/>
                </a:solidFill>
                <a:latin typeface="Arial"/>
                <a:ea typeface="Arial"/>
                <a:cs typeface="Arial"/>
                <a:sym typeface="Arial"/>
              </a:defRPr>
            </a:pPr>
            <a:endParaRPr/>
          </a:p>
        </p:txBody>
      </p:sp>
      <p:sp>
        <p:nvSpPr>
          <p:cNvPr id="135" name="Title Text"/>
          <p:cNvSpPr txBox="1">
            <a:spLocks noGrp="1"/>
          </p:cNvSpPr>
          <p:nvPr>
            <p:ph type="title"/>
          </p:nvPr>
        </p:nvSpPr>
        <p:spPr>
          <a:prstGeom prst="rect">
            <a:avLst/>
          </a:prstGeom>
        </p:spPr>
        <p:txBody>
          <a:bodyPr lIns="45719" tIns="45719" rIns="45719" bIns="45719"/>
          <a:lstStyle/>
          <a:p>
            <a:r>
              <a:t>Title Text</a:t>
            </a:r>
          </a:p>
        </p:txBody>
      </p:sp>
      <p:sp>
        <p:nvSpPr>
          <p:cNvPr id="136" name="Body Level One…"/>
          <p:cNvSpPr txBox="1">
            <a:spLocks noGrp="1"/>
          </p:cNvSpPr>
          <p:nvPr>
            <p:ph type="body" idx="1"/>
          </p:nvPr>
        </p:nvSpPr>
        <p:spPr>
          <a:prstGeom prst="rect">
            <a:avLst/>
          </a:prstGeom>
        </p:spPr>
        <p:txBody>
          <a:bodyPr lIns="45719" tIns="45719" rIns="45719" bIns="45719"/>
          <a:lstStyle>
            <a:lvl1pPr marL="182879" indent="-182879"/>
            <a:lvl2pPr marL="493775" indent="-219455"/>
            <a:lvl3pPr marL="792479"/>
            <a:lvl4pPr marL="1097279" indent="-274319"/>
            <a:lvl5pPr marL="1286691" indent="-235131"/>
          </a:lstStyle>
          <a:p>
            <a:r>
              <a:t>Body Level One</a:t>
            </a:r>
          </a:p>
          <a:p>
            <a:pPr lvl="1"/>
            <a:r>
              <a:t>Body Level Two</a:t>
            </a:r>
          </a:p>
          <a:p>
            <a:pPr lvl="2"/>
            <a:r>
              <a:t>Body Level Three</a:t>
            </a:r>
          </a:p>
          <a:p>
            <a:pPr lvl="3"/>
            <a:r>
              <a:t>Body Level Four</a:t>
            </a:r>
          </a:p>
          <a:p>
            <a:pPr lvl="4"/>
            <a:r>
              <a:t>Body Level Five</a:t>
            </a:r>
          </a:p>
        </p:txBody>
      </p:sp>
      <p:sp>
        <p:nvSpPr>
          <p:cNvPr id="137" name="Slide Number"/>
          <p:cNvSpPr txBox="1">
            <a:spLocks noGrp="1"/>
          </p:cNvSpPr>
          <p:nvPr>
            <p:ph type="sldNum" sz="quarter" idx="2"/>
          </p:nvPr>
        </p:nvSpPr>
        <p:spPr>
          <a:xfrm>
            <a:off x="7620000" y="39336"/>
            <a:ext cx="281940" cy="287088"/>
          </a:xfrm>
          <a:prstGeom prst="rect">
            <a:avLst/>
          </a:prstGeom>
        </p:spPr>
        <p:txBody>
          <a:bodyPr lIns="45719" tIns="45719" rIns="45719" bIns="45719"/>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390906" y="2578608"/>
            <a:ext cx="387477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4889754" y="2578608"/>
            <a:ext cx="387477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7/16/2025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a:xfrm>
            <a:off x="7620000" y="28994"/>
            <a:ext cx="300719" cy="307773"/>
          </a:xfrm>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31868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3" name="Title Text"/>
          <p:cNvSpPr txBox="1">
            <a:spLocks noGrp="1"/>
          </p:cNvSpPr>
          <p:nvPr>
            <p:ph type="title"/>
          </p:nvPr>
        </p:nvSpPr>
        <p:spPr>
          <a:prstGeom prst="rect">
            <a:avLst/>
          </a:prstGeom>
        </p:spPr>
        <p:txBody>
          <a:bodyPr/>
          <a:lstStyle/>
          <a:p>
            <a:r>
              <a:t>Title Text</a:t>
            </a:r>
          </a:p>
        </p:txBody>
      </p:sp>
      <p:sp>
        <p:nvSpPr>
          <p:cNvPr id="24"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2" name="Title Text"/>
          <p:cNvSpPr txBox="1">
            <a:spLocks noGrp="1"/>
          </p:cNvSpPr>
          <p:nvPr>
            <p:ph type="title"/>
          </p:nvPr>
        </p:nvSpPr>
        <p:spPr>
          <a:xfrm>
            <a:off x="722312" y="2362200"/>
            <a:ext cx="7772401" cy="2200275"/>
          </a:xfrm>
          <a:prstGeom prst="rect">
            <a:avLst/>
          </a:prstGeom>
        </p:spPr>
        <p:txBody>
          <a:bodyPr anchor="b"/>
          <a:lstStyle>
            <a:lvl1pPr>
              <a:defRPr sz="4800" cap="all">
                <a:solidFill>
                  <a:srgbClr val="EEECE1"/>
                </a:solidFill>
              </a:defRPr>
            </a:lvl1pPr>
          </a:lstStyle>
          <a:p>
            <a:r>
              <a:t>Title Text</a:t>
            </a:r>
          </a:p>
        </p:txBody>
      </p:sp>
      <p:sp>
        <p:nvSpPr>
          <p:cNvPr id="33" name="Body Level One…"/>
          <p:cNvSpPr txBox="1">
            <a:spLocks noGrp="1"/>
          </p:cNvSpPr>
          <p:nvPr>
            <p:ph type="body" sz="quarter" idx="1"/>
          </p:nvPr>
        </p:nvSpPr>
        <p:spPr>
          <a:xfrm>
            <a:off x="722312" y="4626864"/>
            <a:ext cx="7772401" cy="1500189"/>
          </a:xfrm>
          <a:prstGeom prst="rect">
            <a:avLst/>
          </a:prstGeom>
        </p:spPr>
        <p:txBody>
          <a:bodyPr/>
          <a:lstStyle>
            <a:lvl1pPr marL="0" indent="0">
              <a:buClrTx/>
              <a:buSzTx/>
              <a:buFontTx/>
              <a:buNone/>
              <a:defRPr>
                <a:solidFill>
                  <a:srgbClr val="EEECE1"/>
                </a:solidFill>
              </a:defRPr>
            </a:lvl1pPr>
            <a:lvl2pPr marL="0" indent="0">
              <a:buClrTx/>
              <a:buSzTx/>
              <a:buFontTx/>
              <a:buNone/>
              <a:defRPr>
                <a:solidFill>
                  <a:srgbClr val="EEECE1"/>
                </a:solidFill>
              </a:defRPr>
            </a:lvl2pPr>
            <a:lvl3pPr marL="0" indent="0">
              <a:buClrTx/>
              <a:buSzTx/>
              <a:buFontTx/>
              <a:buNone/>
              <a:defRPr>
                <a:solidFill>
                  <a:srgbClr val="EEECE1"/>
                </a:solidFill>
              </a:defRPr>
            </a:lvl3pPr>
            <a:lvl4pPr marL="0" indent="0">
              <a:buClrTx/>
              <a:buSzTx/>
              <a:buFontTx/>
              <a:buNone/>
              <a:defRPr>
                <a:solidFill>
                  <a:srgbClr val="EEECE1"/>
                </a:solidFill>
              </a:defRPr>
            </a:lvl4pPr>
            <a:lvl5pPr marL="0" indent="0">
              <a:buClrTx/>
              <a:buSzTx/>
              <a:buFontTx/>
              <a:buNone/>
              <a:defRPr>
                <a:solidFill>
                  <a:srgbClr val="EEECE1"/>
                </a:solidFill>
              </a:defRPr>
            </a:lvl5pPr>
          </a:lstStyle>
          <a:p>
            <a:r>
              <a:t>Body Level One</a:t>
            </a:r>
          </a:p>
          <a:p>
            <a:pPr lvl="1"/>
            <a:r>
              <a:t>Body Level Two</a:t>
            </a:r>
          </a:p>
          <a:p>
            <a:pPr lvl="2"/>
            <a:r>
              <a:t>Body Level Three</a:t>
            </a:r>
          </a:p>
          <a:p>
            <a:pPr lvl="3"/>
            <a:r>
              <a:t>Body Level Four</a:t>
            </a:r>
          </a:p>
          <a:p>
            <a:pPr lvl="4"/>
            <a:r>
              <a:t>Body Level Five</a:t>
            </a:r>
          </a:p>
        </p:txBody>
      </p:sp>
      <p:sp>
        <p:nvSpPr>
          <p:cNvPr id="34" name="Straight Connector 6"/>
          <p:cNvSpPr/>
          <p:nvPr/>
        </p:nvSpPr>
        <p:spPr>
          <a:xfrm>
            <a:off x="731519" y="4599430"/>
            <a:ext cx="7848602" cy="1590"/>
          </a:xfrm>
          <a:prstGeom prst="line">
            <a:avLst/>
          </a:prstGeom>
          <a:ln w="19050">
            <a:solidFill>
              <a:srgbClr val="EEECE1"/>
            </a:solidFill>
          </a:ln>
        </p:spPr>
        <p:txBody>
          <a:bodyPr lIns="45718" tIns="45718" rIns="45718" bIns="45718"/>
          <a:lstStyle/>
          <a:p>
            <a:endParaRP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2" name="Title Text"/>
          <p:cNvSpPr txBox="1">
            <a:spLocks noGrp="1"/>
          </p:cNvSpPr>
          <p:nvPr>
            <p:ph type="title"/>
          </p:nvPr>
        </p:nvSpPr>
        <p:spPr>
          <a:prstGeom prst="rect">
            <a:avLst/>
          </a:prstGeom>
        </p:spPr>
        <p:txBody>
          <a:bodyPr/>
          <a:lstStyle/>
          <a:p>
            <a:r>
              <a:t>Title Text</a:t>
            </a:r>
          </a:p>
        </p:txBody>
      </p:sp>
      <p:sp>
        <p:nvSpPr>
          <p:cNvPr id="43" name="Body Level One…"/>
          <p:cNvSpPr txBox="1">
            <a:spLocks noGrp="1"/>
          </p:cNvSpPr>
          <p:nvPr>
            <p:ph type="body" sz="half" idx="1"/>
          </p:nvPr>
        </p:nvSpPr>
        <p:spPr>
          <a:xfrm>
            <a:off x="457200" y="1673350"/>
            <a:ext cx="4038600" cy="4718306"/>
          </a:xfrm>
          <a:prstGeom prst="rect">
            <a:avLst/>
          </a:prstGeom>
        </p:spPr>
        <p:txBody>
          <a:bodyPr/>
          <a:lstStyle>
            <a:lvl1pPr marL="182878" indent="-182878">
              <a:spcBef>
                <a:spcPts val="600"/>
              </a:spcBef>
              <a:defRPr sz="2800"/>
            </a:lvl1pPr>
            <a:lvl2pPr marL="487680" indent="-213359">
              <a:spcBef>
                <a:spcPts val="600"/>
              </a:spcBef>
              <a:defRPr sz="2800"/>
            </a:lvl2pPr>
            <a:lvl3pPr marL="804672" indent="-256031">
              <a:spcBef>
                <a:spcPts val="600"/>
              </a:spcBef>
              <a:defRPr sz="2800"/>
            </a:lvl3pPr>
            <a:lvl4pPr marL="1107438" indent="-284480">
              <a:spcBef>
                <a:spcPts val="600"/>
              </a:spcBef>
              <a:defRPr sz="2800"/>
            </a:lvl4pPr>
            <a:lvl5pPr marL="1264919" indent="-213359">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1" name="Title Text"/>
          <p:cNvSpPr txBox="1">
            <a:spLocks noGrp="1"/>
          </p:cNvSpPr>
          <p:nvPr>
            <p:ph type="title"/>
          </p:nvPr>
        </p:nvSpPr>
        <p:spPr>
          <a:prstGeom prst="rect">
            <a:avLst/>
          </a:prstGeom>
        </p:spPr>
        <p:txBody>
          <a:bodyPr/>
          <a:lstStyle/>
          <a:p>
            <a:r>
              <a:t>Title Text</a:t>
            </a:r>
          </a:p>
        </p:txBody>
      </p:sp>
      <p:sp>
        <p:nvSpPr>
          <p:cNvPr id="52" name="Body Level One…"/>
          <p:cNvSpPr txBox="1">
            <a:spLocks noGrp="1"/>
          </p:cNvSpPr>
          <p:nvPr>
            <p:ph type="body" sz="quarter" idx="1"/>
          </p:nvPr>
        </p:nvSpPr>
        <p:spPr>
          <a:xfrm>
            <a:off x="457200" y="1676400"/>
            <a:ext cx="3931921" cy="639763"/>
          </a:xfrm>
          <a:prstGeom prst="rect">
            <a:avLst/>
          </a:prstGeom>
        </p:spPr>
        <p:txBody>
          <a:bodyPr anchor="ctr"/>
          <a:lstStyle>
            <a:lvl1pPr marL="0" indent="0" algn="ctr">
              <a:spcBef>
                <a:spcPts val="400"/>
              </a:spcBef>
              <a:buClrTx/>
              <a:buSzTx/>
              <a:buFontTx/>
              <a:buNone/>
              <a:defRPr sz="2000">
                <a:solidFill>
                  <a:srgbClr val="1F497D"/>
                </a:solidFill>
              </a:defRPr>
            </a:lvl1pPr>
            <a:lvl2pPr marL="0" indent="0" algn="ctr">
              <a:spcBef>
                <a:spcPts val="400"/>
              </a:spcBef>
              <a:buClrTx/>
              <a:buSzTx/>
              <a:buFontTx/>
              <a:buNone/>
              <a:defRPr sz="2000">
                <a:solidFill>
                  <a:srgbClr val="1F497D"/>
                </a:solidFill>
              </a:defRPr>
            </a:lvl2pPr>
            <a:lvl3pPr marL="0" indent="0" algn="ctr">
              <a:spcBef>
                <a:spcPts val="400"/>
              </a:spcBef>
              <a:buClrTx/>
              <a:buSzTx/>
              <a:buFontTx/>
              <a:buNone/>
              <a:defRPr sz="2000">
                <a:solidFill>
                  <a:srgbClr val="1F497D"/>
                </a:solidFill>
              </a:defRPr>
            </a:lvl3pPr>
            <a:lvl4pPr marL="0" indent="0" algn="ctr">
              <a:spcBef>
                <a:spcPts val="400"/>
              </a:spcBef>
              <a:buClrTx/>
              <a:buSzTx/>
              <a:buFontTx/>
              <a:buNone/>
              <a:defRPr sz="2000">
                <a:solidFill>
                  <a:srgbClr val="1F497D"/>
                </a:solidFill>
              </a:defRPr>
            </a:lvl4pPr>
            <a:lvl5pPr marL="0" indent="0" algn="ctr">
              <a:spcBef>
                <a:spcPts val="400"/>
              </a:spcBef>
              <a:buClrTx/>
              <a:buSzTx/>
              <a:buFontTx/>
              <a:buNone/>
              <a:defRPr sz="2000">
                <a:solidFill>
                  <a:srgbClr val="1F497D"/>
                </a:solidFill>
              </a:defRPr>
            </a:lvl5pPr>
          </a:lstStyle>
          <a:p>
            <a:r>
              <a:t>Body Level One</a:t>
            </a:r>
          </a:p>
          <a:p>
            <a:pPr lvl="1"/>
            <a:r>
              <a:t>Body Level Two</a:t>
            </a:r>
          </a:p>
          <a:p>
            <a:pPr lvl="2"/>
            <a:r>
              <a:t>Body Level Three</a:t>
            </a:r>
          </a:p>
          <a:p>
            <a:pPr lvl="3"/>
            <a:r>
              <a:t>Body Level Four</a:t>
            </a:r>
          </a:p>
          <a:p>
            <a:pPr lvl="4"/>
            <a:r>
              <a:t>Body Level Five</a:t>
            </a:r>
          </a:p>
        </p:txBody>
      </p:sp>
      <p:sp>
        <p:nvSpPr>
          <p:cNvPr id="53" name="Text Placeholder 4"/>
          <p:cNvSpPr>
            <a:spLocks noGrp="1"/>
          </p:cNvSpPr>
          <p:nvPr>
            <p:ph type="body" sz="quarter" idx="21"/>
          </p:nvPr>
        </p:nvSpPr>
        <p:spPr>
          <a:xfrm>
            <a:off x="4754879" y="1676399"/>
            <a:ext cx="3931921" cy="639765"/>
          </a:xfrm>
          <a:prstGeom prst="rect">
            <a:avLst/>
          </a:prstGeom>
        </p:spPr>
        <p:txBody>
          <a:bodyPr anchor="ctr"/>
          <a:lstStyle/>
          <a:p>
            <a:endParaRPr/>
          </a:p>
        </p:txBody>
      </p:sp>
      <p:sp>
        <p:nvSpPr>
          <p:cNvPr id="54" name="Straight Connector 10"/>
          <p:cNvSpPr/>
          <p:nvPr/>
        </p:nvSpPr>
        <p:spPr>
          <a:xfrm flipH="1">
            <a:off x="4571998" y="1691640"/>
            <a:ext cx="797" cy="4709160"/>
          </a:xfrm>
          <a:prstGeom prst="line">
            <a:avLst/>
          </a:prstGeom>
          <a:ln w="19050">
            <a:solidFill>
              <a:srgbClr val="1F497D"/>
            </a:solidFill>
          </a:ln>
        </p:spPr>
        <p:txBody>
          <a:bodyPr lIns="45718" tIns="45718" rIns="45718" bIns="45718"/>
          <a:lstStyle/>
          <a:p>
            <a:endParaRP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2" name="Title Text"/>
          <p:cNvSpPr txBox="1">
            <a:spLocks noGrp="1"/>
          </p:cNvSpPr>
          <p:nvPr>
            <p:ph type="title"/>
          </p:nvPr>
        </p:nvSpPr>
        <p:spPr>
          <a:prstGeom prst="rect">
            <a:avLst/>
          </a:prstGeom>
        </p:spPr>
        <p:txBody>
          <a:bodyPr/>
          <a:lstStyle/>
          <a:p>
            <a:r>
              <a:t>Title Text</a:t>
            </a: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7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7" name="Title Text"/>
          <p:cNvSpPr txBox="1">
            <a:spLocks noGrp="1"/>
          </p:cNvSpPr>
          <p:nvPr>
            <p:ph type="title"/>
          </p:nvPr>
        </p:nvSpPr>
        <p:spPr>
          <a:xfrm>
            <a:off x="457200" y="792078"/>
            <a:ext cx="2139696" cy="1261876"/>
          </a:xfrm>
          <a:prstGeom prst="rect">
            <a:avLst/>
          </a:prstGeom>
        </p:spPr>
        <p:txBody>
          <a:bodyPr anchor="b"/>
          <a:lstStyle>
            <a:lvl1pPr>
              <a:defRPr sz="2400"/>
            </a:lvl1pPr>
          </a:lstStyle>
          <a:p>
            <a:r>
              <a:t>Title Text</a:t>
            </a:r>
          </a:p>
        </p:txBody>
      </p:sp>
      <p:sp>
        <p:nvSpPr>
          <p:cNvPr id="78" name="Body Level One…"/>
          <p:cNvSpPr txBox="1">
            <a:spLocks noGrp="1"/>
          </p:cNvSpPr>
          <p:nvPr>
            <p:ph type="body" idx="1"/>
          </p:nvPr>
        </p:nvSpPr>
        <p:spPr>
          <a:xfrm>
            <a:off x="2971800" y="792078"/>
            <a:ext cx="5715000" cy="5577844"/>
          </a:xfrm>
          <a:prstGeom prst="rect">
            <a:avLst/>
          </a:prstGeom>
        </p:spPr>
        <p:txBody>
          <a:bodyPr/>
          <a:lstStyle>
            <a:lvl1pPr>
              <a:spcBef>
                <a:spcPts val="700"/>
              </a:spcBef>
              <a:defRPr sz="3200"/>
            </a:lvl1pPr>
            <a:lvl2pPr marL="483325" indent="-209004">
              <a:spcBef>
                <a:spcPts val="700"/>
              </a:spcBef>
              <a:defRPr sz="3200"/>
            </a:lvl2pPr>
            <a:lvl3pPr marL="792480">
              <a:spcBef>
                <a:spcPts val="700"/>
              </a:spcBef>
              <a:defRPr sz="3200"/>
            </a:lvl3pPr>
            <a:lvl4pPr marL="1115566" indent="-292608">
              <a:spcBef>
                <a:spcPts val="700"/>
              </a:spcBef>
              <a:defRPr sz="3200"/>
            </a:lvl4pPr>
            <a:lvl5pPr marL="1271016" indent="-219455">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79" name="Text Placeholder 3"/>
          <p:cNvSpPr>
            <a:spLocks noGrp="1"/>
          </p:cNvSpPr>
          <p:nvPr>
            <p:ph type="body" sz="quarter" idx="21"/>
          </p:nvPr>
        </p:nvSpPr>
        <p:spPr>
          <a:xfrm>
            <a:off x="457201" y="2130550"/>
            <a:ext cx="2139697" cy="4243618"/>
          </a:xfrm>
          <a:prstGeom prst="rect">
            <a:avLst/>
          </a:prstGeom>
        </p:spPr>
        <p:txBody>
          <a:bodyPr/>
          <a:lstStyle/>
          <a:p>
            <a:endParaRPr/>
          </a:p>
        </p:txBody>
      </p:sp>
      <p:sp>
        <p:nvSpPr>
          <p:cNvPr id="80" name="Straight Connector 8"/>
          <p:cNvSpPr/>
          <p:nvPr/>
        </p:nvSpPr>
        <p:spPr>
          <a:xfrm flipH="1">
            <a:off x="2775009" y="792079"/>
            <a:ext cx="1590" cy="5577842"/>
          </a:xfrm>
          <a:prstGeom prst="line">
            <a:avLst/>
          </a:prstGeom>
          <a:ln w="19050">
            <a:solidFill>
              <a:srgbClr val="1F497D"/>
            </a:solidFill>
          </a:ln>
        </p:spPr>
        <p:txBody>
          <a:bodyPr lIns="45718" tIns="45718" rIns="45718" bIns="45718"/>
          <a:lstStyle/>
          <a:p>
            <a:endParaRP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8" name="Title Text"/>
          <p:cNvSpPr txBox="1">
            <a:spLocks noGrp="1"/>
          </p:cNvSpPr>
          <p:nvPr>
            <p:ph type="title"/>
          </p:nvPr>
        </p:nvSpPr>
        <p:spPr>
          <a:xfrm>
            <a:off x="457200" y="792480"/>
            <a:ext cx="2142682" cy="1264920"/>
          </a:xfrm>
          <a:prstGeom prst="rect">
            <a:avLst/>
          </a:prstGeom>
        </p:spPr>
        <p:txBody>
          <a:bodyPr anchor="b"/>
          <a:lstStyle>
            <a:lvl1pPr>
              <a:defRPr sz="2400"/>
            </a:lvl1pPr>
          </a:lstStyle>
          <a:p>
            <a:r>
              <a:t>Title Text</a:t>
            </a:r>
          </a:p>
        </p:txBody>
      </p:sp>
      <p:sp>
        <p:nvSpPr>
          <p:cNvPr id="89" name="Picture Placeholder 2"/>
          <p:cNvSpPr>
            <a:spLocks noGrp="1"/>
          </p:cNvSpPr>
          <p:nvPr>
            <p:ph type="pic" idx="21"/>
          </p:nvPr>
        </p:nvSpPr>
        <p:spPr>
          <a:xfrm>
            <a:off x="2858610" y="838200"/>
            <a:ext cx="5904390" cy="5500459"/>
          </a:xfrm>
          <a:prstGeom prst="rect">
            <a:avLst/>
          </a:prstGeom>
          <a:ln w="76200">
            <a:solidFill>
              <a:srgbClr val="FFFFFF"/>
            </a:solidFill>
            <a:miter lim="800000"/>
          </a:ln>
          <a:effectLst>
            <a:outerShdw blurRad="50800" dist="12700" dir="5400000" rotWithShape="0">
              <a:srgbClr val="000000">
                <a:alpha val="58999"/>
              </a:srgbClr>
            </a:outerShdw>
          </a:effectLst>
        </p:spPr>
        <p:txBody>
          <a:bodyPr lIns="91439" tIns="45719" rIns="91439" bIns="45719">
            <a:noAutofit/>
          </a:bodyPr>
          <a:lstStyle/>
          <a:p>
            <a:endParaRPr/>
          </a:p>
        </p:txBody>
      </p:sp>
      <p:sp>
        <p:nvSpPr>
          <p:cNvPr id="90" name="Body Level One…"/>
          <p:cNvSpPr txBox="1">
            <a:spLocks noGrp="1"/>
          </p:cNvSpPr>
          <p:nvPr>
            <p:ph type="body" sz="quarter" idx="1"/>
          </p:nvPr>
        </p:nvSpPr>
        <p:spPr>
          <a:xfrm>
            <a:off x="457200" y="2133600"/>
            <a:ext cx="2139696" cy="4242816"/>
          </a:xfrm>
          <a:prstGeom prst="rect">
            <a:avLst/>
          </a:prstGeom>
        </p:spPr>
        <p:txBody>
          <a:bodyPr/>
          <a:lstStyle>
            <a:lvl1pPr marL="0" indent="0">
              <a:spcBef>
                <a:spcPts val="300"/>
              </a:spcBef>
              <a:buClrTx/>
              <a:buSzTx/>
              <a:buFontTx/>
              <a:buNone/>
              <a:defRPr sz="1400"/>
            </a:lvl1pPr>
            <a:lvl2pPr marL="0" indent="0">
              <a:spcBef>
                <a:spcPts val="300"/>
              </a:spcBef>
              <a:buClrTx/>
              <a:buSzTx/>
              <a:buFontTx/>
              <a:buNone/>
              <a:defRPr sz="1400"/>
            </a:lvl2pPr>
            <a:lvl3pPr marL="0" indent="0">
              <a:spcBef>
                <a:spcPts val="300"/>
              </a:spcBef>
              <a:buClrTx/>
              <a:buSzTx/>
              <a:buFontTx/>
              <a:buNone/>
              <a:defRPr sz="1400"/>
            </a:lvl3pPr>
            <a:lvl4pPr marL="0" indent="0">
              <a:spcBef>
                <a:spcPts val="300"/>
              </a:spcBef>
              <a:buClrTx/>
              <a:buSzTx/>
              <a:buFontTx/>
              <a:buNone/>
              <a:defRPr sz="1400"/>
            </a:lvl4pPr>
            <a:lvl5pPr marL="0" indent="0">
              <a:spcBef>
                <a:spcPts val="300"/>
              </a:spcBef>
              <a:buClrTx/>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rcRect/>
          <a:stretch>
            <a:fillRect/>
          </a:stretch>
        </a:blipFill>
        <a:effectLst/>
      </p:bgPr>
    </p:bg>
    <p:spTree>
      <p:nvGrpSpPr>
        <p:cNvPr id="1" name=""/>
        <p:cNvGrpSpPr/>
        <p:nvPr/>
      </p:nvGrpSpPr>
      <p:grpSpPr>
        <a:xfrm>
          <a:off x="0" y="0"/>
          <a:ext cx="0" cy="0"/>
          <a:chOff x="0" y="0"/>
          <a:chExt cx="0" cy="0"/>
        </a:xfrm>
      </p:grpSpPr>
      <p:sp>
        <p:nvSpPr>
          <p:cNvPr id="2" name="Rectangle 9"/>
          <p:cNvSpPr/>
          <p:nvPr/>
        </p:nvSpPr>
        <p:spPr>
          <a:xfrm>
            <a:off x="0" y="220785"/>
            <a:ext cx="9144000" cy="228601"/>
          </a:xfrm>
          <a:prstGeom prst="rect">
            <a:avLst/>
          </a:prstGeom>
          <a:solidFill>
            <a:srgbClr val="FFFFFF"/>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3" name="Rectangle 6"/>
          <p:cNvSpPr/>
          <p:nvPr/>
        </p:nvSpPr>
        <p:spPr>
          <a:xfrm>
            <a:off x="0" y="-2"/>
            <a:ext cx="9144000" cy="365764"/>
          </a:xfrm>
          <a:prstGeom prst="rect">
            <a:avLst/>
          </a:prstGeom>
          <a:solidFill>
            <a:schemeClr val="accent1"/>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4" name="Title Text"/>
          <p:cNvSpPr txBox="1">
            <a:spLocks noGrp="1"/>
          </p:cNvSpPr>
          <p:nvPr>
            <p:ph type="title"/>
          </p:nvPr>
        </p:nvSpPr>
        <p:spPr>
          <a:xfrm>
            <a:off x="457200" y="533400"/>
            <a:ext cx="8229600" cy="990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5" name="Body Level One…"/>
          <p:cNvSpPr txBox="1">
            <a:spLocks noGrp="1"/>
          </p:cNvSpPr>
          <p:nvPr>
            <p:ph type="body" idx="1"/>
          </p:nvPr>
        </p:nvSpPr>
        <p:spPr>
          <a:xfrm>
            <a:off x="457200" y="1600200"/>
            <a:ext cx="8229600" cy="4876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6" name="Slide Number"/>
          <p:cNvSpPr txBox="1">
            <a:spLocks noGrp="1"/>
          </p:cNvSpPr>
          <p:nvPr>
            <p:ph type="sldNum" sz="quarter" idx="2"/>
          </p:nvPr>
        </p:nvSpPr>
        <p:spPr>
          <a:xfrm>
            <a:off x="7620000" y="39337"/>
            <a:ext cx="281938" cy="287086"/>
          </a:xfrm>
          <a:prstGeom prst="rect">
            <a:avLst/>
          </a:prstGeom>
          <a:ln w="12700">
            <a:miter lim="400000"/>
          </a:ln>
        </p:spPr>
        <p:txBody>
          <a:bodyPr wrap="none" lIns="45718" tIns="45718" rIns="45718" bIns="45718" anchor="ctr">
            <a:spAutoFit/>
          </a:bodyPr>
          <a:lstStyle>
            <a:lvl1pPr>
              <a:defRPr sz="1400" b="1">
                <a:solidFill>
                  <a:srgbClr val="FFFFFF"/>
                </a:solidFill>
                <a:latin typeface="Times New Roman"/>
                <a:ea typeface="Times New Roman"/>
                <a:cs typeface="Times New Roman"/>
                <a:sym typeface="Times New Roman"/>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1pPr>
      <a:lvl2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2pPr>
      <a:lvl3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3pPr>
      <a:lvl4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4pPr>
      <a:lvl5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5pPr>
      <a:lvl6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6pPr>
      <a:lvl7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7pPr>
      <a:lvl8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8pPr>
      <a:lvl9pPr marL="0" marR="0" indent="0" algn="l" defTabSz="914400" rtl="0" latinLnBrk="0">
        <a:lnSpc>
          <a:spcPct val="100000"/>
        </a:lnSpc>
        <a:spcBef>
          <a:spcPts val="0"/>
        </a:spcBef>
        <a:spcAft>
          <a:spcPts val="0"/>
        </a:spcAft>
        <a:buClrTx/>
        <a:buSzTx/>
        <a:buFontTx/>
        <a:buNone/>
        <a:tabLst/>
        <a:defRPr sz="4000" b="0" i="0" u="none" strike="noStrike" cap="none" spc="-100" baseline="0">
          <a:solidFill>
            <a:srgbClr val="1F497D"/>
          </a:solidFill>
          <a:uFillTx/>
          <a:latin typeface="Arial"/>
          <a:ea typeface="Arial"/>
          <a:cs typeface="Arial"/>
          <a:sym typeface="Arial"/>
        </a:defRPr>
      </a:lvl9pPr>
    </p:titleStyle>
    <p:bodyStyle>
      <a:lvl1pPr marL="182879" marR="0" indent="-182879" algn="l" defTabSz="914400" rtl="0" latinLnBrk="0">
        <a:lnSpc>
          <a:spcPct val="100000"/>
        </a:lnSpc>
        <a:spcBef>
          <a:spcPts val="500"/>
        </a:spcBef>
        <a:spcAft>
          <a:spcPts val="0"/>
        </a:spcAft>
        <a:buClr>
          <a:schemeClr val="accent1"/>
        </a:buClr>
        <a:buSzPct val="85000"/>
        <a:buFont typeface="Arial"/>
        <a:buChar char="•"/>
        <a:tabLst/>
        <a:defRPr sz="2400" b="0" i="0" u="none" strike="noStrike" cap="none" spc="0" baseline="0">
          <a:solidFill>
            <a:srgbClr val="000000"/>
          </a:solidFill>
          <a:uFillTx/>
          <a:latin typeface="Arial"/>
          <a:ea typeface="Arial"/>
          <a:cs typeface="Arial"/>
          <a:sym typeface="Arial"/>
        </a:defRPr>
      </a:lvl1pPr>
      <a:lvl2pPr marL="493774" marR="0" indent="-219454" algn="l" defTabSz="914400" rtl="0" latinLnBrk="0">
        <a:lnSpc>
          <a:spcPct val="100000"/>
        </a:lnSpc>
        <a:spcBef>
          <a:spcPts val="500"/>
        </a:spcBef>
        <a:spcAft>
          <a:spcPts val="0"/>
        </a:spcAft>
        <a:buClr>
          <a:schemeClr val="accent1"/>
        </a:buClr>
        <a:buSzPct val="85000"/>
        <a:buFont typeface="Arial"/>
        <a:buChar char="•"/>
        <a:tabLst/>
        <a:defRPr sz="2400" b="0" i="0" u="none" strike="noStrike" cap="none" spc="0" baseline="0">
          <a:solidFill>
            <a:srgbClr val="000000"/>
          </a:solidFill>
          <a:uFillTx/>
          <a:latin typeface="Arial"/>
          <a:ea typeface="Arial"/>
          <a:cs typeface="Arial"/>
          <a:sym typeface="Arial"/>
        </a:defRPr>
      </a:lvl2pPr>
      <a:lvl3pPr marL="792479" marR="0" indent="-243840" algn="l" defTabSz="914400" rtl="0" latinLnBrk="0">
        <a:lnSpc>
          <a:spcPct val="100000"/>
        </a:lnSpc>
        <a:spcBef>
          <a:spcPts val="500"/>
        </a:spcBef>
        <a:spcAft>
          <a:spcPts val="0"/>
        </a:spcAft>
        <a:buClr>
          <a:schemeClr val="accent1"/>
        </a:buClr>
        <a:buSzPct val="90000"/>
        <a:buFont typeface="Arial"/>
        <a:buChar char="•"/>
        <a:tabLst/>
        <a:defRPr sz="2400" b="0" i="0" u="none" strike="noStrike" cap="none" spc="0" baseline="0">
          <a:solidFill>
            <a:srgbClr val="000000"/>
          </a:solidFill>
          <a:uFillTx/>
          <a:latin typeface="Arial"/>
          <a:ea typeface="Arial"/>
          <a:cs typeface="Arial"/>
          <a:sym typeface="Arial"/>
        </a:defRPr>
      </a:lvl3pPr>
      <a:lvl4pPr marL="1097278" marR="0" indent="-274319"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4pPr>
      <a:lvl5pPr marL="1286691" marR="0" indent="-235130"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5pPr>
      <a:lvl6pPr marL="1526344" marR="0" indent="-337623"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6pPr>
      <a:lvl7pPr marL="1709223" marR="0" indent="-337623"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7pPr>
      <a:lvl8pPr marL="1892104" marR="0" indent="-337623"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8pPr>
      <a:lvl9pPr marL="2074984" marR="0" indent="-337623" algn="l" defTabSz="914400" rtl="0" latinLnBrk="0">
        <a:lnSpc>
          <a:spcPct val="100000"/>
        </a:lnSpc>
        <a:spcBef>
          <a:spcPts val="500"/>
        </a:spcBef>
        <a:spcAft>
          <a:spcPts val="0"/>
        </a:spcAft>
        <a:buClr>
          <a:schemeClr val="accent1"/>
        </a:buClr>
        <a:buSzPct val="100000"/>
        <a:buFont typeface="Arial"/>
        <a:buChar char="•"/>
        <a:tabLst/>
        <a:defRPr sz="2400" b="0" i="0" u="none" strike="noStrike" cap="none" spc="0" baseline="0">
          <a:solidFill>
            <a:srgbClr val="000000"/>
          </a:solidFill>
          <a:uFillTx/>
          <a:latin typeface="Arial"/>
          <a:ea typeface="Arial"/>
          <a:cs typeface="Arial"/>
          <a:sym typeface="Arial"/>
        </a:defRPr>
      </a:lvl9pPr>
    </p:bodyStyle>
    <p:otherStyle>
      <a:lvl1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1pPr>
      <a:lvl2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2pPr>
      <a:lvl3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3pPr>
      <a:lvl4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4pPr>
      <a:lvl5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5pPr>
      <a:lvl6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6pPr>
      <a:lvl7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7pPr>
      <a:lvl8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8pPr>
      <a:lvl9pPr marL="0" marR="0" indent="0" algn="l" defTabSz="914400" rtl="0" latinLnBrk="0">
        <a:lnSpc>
          <a:spcPct val="100000"/>
        </a:lnSpc>
        <a:spcBef>
          <a:spcPts val="0"/>
        </a:spcBef>
        <a:spcAft>
          <a:spcPts val="0"/>
        </a:spcAft>
        <a:buClrTx/>
        <a:buSzTx/>
        <a:buFontTx/>
        <a:buNone/>
        <a:tabLst/>
        <a:defRPr sz="1400" b="1" i="0" u="none" strike="noStrike" cap="none" spc="0" baseline="0">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ubtitle 3"/>
          <p:cNvSpPr txBox="1">
            <a:spLocks noGrp="1"/>
          </p:cNvSpPr>
          <p:nvPr>
            <p:ph type="subTitle" sz="quarter" idx="1"/>
          </p:nvPr>
        </p:nvSpPr>
        <p:spPr>
          <a:xfrm>
            <a:off x="441836" y="2451698"/>
            <a:ext cx="8001001" cy="1001045"/>
          </a:xfrm>
          <a:prstGeom prst="rect">
            <a:avLst/>
          </a:prstGeom>
        </p:spPr>
        <p:txBody>
          <a:bodyPr/>
          <a:lstStyle/>
          <a:p>
            <a:pPr lvl="1" indent="457200" algn="ctr">
              <a:spcBef>
                <a:spcPts val="700"/>
              </a:spcBef>
              <a:defRPr sz="2600" b="1" i="1" cap="all">
                <a:solidFill>
                  <a:srgbClr val="153D63"/>
                </a:solidFill>
              </a:defRPr>
            </a:pPr>
            <a:r>
              <a:rPr lang="en-US" dirty="0">
                <a:solidFill>
                  <a:srgbClr val="002060"/>
                </a:solidFill>
              </a:rPr>
              <a:t>S</a:t>
            </a:r>
            <a:r>
              <a:rPr dirty="0">
                <a:solidFill>
                  <a:srgbClr val="002060"/>
                </a:solidFill>
              </a:rPr>
              <a:t>pending Reviews</a:t>
            </a:r>
            <a:r>
              <a:rPr lang="en-US" dirty="0">
                <a:solidFill>
                  <a:srgbClr val="002060"/>
                </a:solidFill>
              </a:rPr>
              <a:t> and the Proposed model for North Macedonia</a:t>
            </a:r>
            <a:endParaRPr dirty="0">
              <a:solidFill>
                <a:srgbClr val="002060"/>
              </a:solidFill>
            </a:endParaRPr>
          </a:p>
        </p:txBody>
      </p:sp>
      <p:grpSp>
        <p:nvGrpSpPr>
          <p:cNvPr id="151" name="Group"/>
          <p:cNvGrpSpPr/>
          <p:nvPr/>
        </p:nvGrpSpPr>
        <p:grpSpPr>
          <a:xfrm>
            <a:off x="5824" y="4184393"/>
            <a:ext cx="8911982" cy="2661581"/>
            <a:chOff x="0" y="890212"/>
            <a:chExt cx="8911981" cy="2661580"/>
          </a:xfrm>
        </p:grpSpPr>
        <p:sp>
          <p:nvSpPr>
            <p:cNvPr id="147" name="TextBox 1"/>
            <p:cNvSpPr txBox="1"/>
            <p:nvPr/>
          </p:nvSpPr>
          <p:spPr>
            <a:xfrm>
              <a:off x="6400388" y="2857089"/>
              <a:ext cx="2425069" cy="3077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t">
              <a:spAutoFit/>
            </a:bodyPr>
            <a:lstStyle>
              <a:lvl1pPr>
                <a:defRPr sz="1400" b="1">
                  <a:solidFill>
                    <a:srgbClr val="002060"/>
                  </a:solidFill>
                  <a:latin typeface="Arial"/>
                  <a:ea typeface="Arial"/>
                  <a:cs typeface="Arial"/>
                  <a:sym typeface="Arial"/>
                </a:defRPr>
              </a:lvl1pPr>
            </a:lstStyle>
            <a:p>
              <a:r>
                <a:rPr lang="en-US" dirty="0"/>
                <a:t>Skopje, July 17</a:t>
              </a:r>
              <a:r>
                <a:rPr dirty="0"/>
                <a:t>, 2025</a:t>
              </a:r>
            </a:p>
          </p:txBody>
        </p:sp>
        <p:sp>
          <p:nvSpPr>
            <p:cNvPr id="148" name="Subtitle 2"/>
            <p:cNvSpPr txBox="1"/>
            <p:nvPr/>
          </p:nvSpPr>
          <p:spPr>
            <a:xfrm>
              <a:off x="3358427" y="1689206"/>
              <a:ext cx="5553554" cy="10010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t">
              <a:normAutofit/>
            </a:bodyPr>
            <a:lstStyle/>
            <a:p>
              <a:pPr algn="ctr" defTabSz="521156">
                <a:defRPr sz="1300" b="1" cap="all">
                  <a:solidFill>
                    <a:srgbClr val="1F497D"/>
                  </a:solidFill>
                  <a:latin typeface="Arial"/>
                  <a:ea typeface="Arial"/>
                  <a:cs typeface="Arial"/>
                  <a:sym typeface="Arial"/>
                </a:defRPr>
              </a:pPr>
              <a:endParaRPr sz="1400" dirty="0"/>
            </a:p>
            <a:p>
              <a:pPr algn="ctr" defTabSz="521156">
                <a:defRPr sz="1300" b="1" cap="all">
                  <a:solidFill>
                    <a:srgbClr val="1F497D"/>
                  </a:solidFill>
                  <a:latin typeface="Arial"/>
                  <a:ea typeface="Arial"/>
                  <a:cs typeface="Arial"/>
                  <a:sym typeface="Arial"/>
                </a:defRPr>
              </a:pPr>
              <a:endParaRPr sz="1400" dirty="0"/>
            </a:p>
            <a:p>
              <a:pPr algn="ctr" defTabSz="521156">
                <a:defRPr sz="1300" b="1" cap="all">
                  <a:solidFill>
                    <a:srgbClr val="1F497D"/>
                  </a:solidFill>
                  <a:latin typeface="Arial"/>
                  <a:ea typeface="Arial"/>
                  <a:cs typeface="Arial"/>
                  <a:sym typeface="Arial"/>
                </a:defRPr>
              </a:pPr>
              <a:r>
                <a:rPr lang="en-US" sz="1400" dirty="0"/>
                <a:t>Sanja Madzarevic Sujster, the World bank</a:t>
              </a:r>
              <a:endParaRPr sz="1400" dirty="0"/>
            </a:p>
          </p:txBody>
        </p:sp>
        <p:sp>
          <p:nvSpPr>
            <p:cNvPr id="149" name="Spending Reviews Workshop"/>
            <p:cNvSpPr txBox="1"/>
            <p:nvPr/>
          </p:nvSpPr>
          <p:spPr>
            <a:xfrm>
              <a:off x="3443266" y="890212"/>
              <a:ext cx="3816105" cy="47705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numCol="1" anchor="t">
              <a:spAutoFit/>
            </a:bodyPr>
            <a:lstStyle/>
            <a:p>
              <a:pPr lvl="1" indent="457200">
                <a:spcBef>
                  <a:spcPts val="700"/>
                </a:spcBef>
                <a:defRPr sz="2500" b="1">
                  <a:solidFill>
                    <a:srgbClr val="002060"/>
                  </a:solidFill>
                  <a:latin typeface="Arial"/>
                  <a:ea typeface="Arial"/>
                  <a:cs typeface="Arial"/>
                  <a:sym typeface="Arial"/>
                </a:defRPr>
              </a:pPr>
              <a:r>
                <a:rPr lang="en-US" dirty="0"/>
                <a:t>NCEU-MK 6</a:t>
              </a:r>
              <a:r>
                <a:rPr lang="en-US" baseline="30000" dirty="0"/>
                <a:t>th</a:t>
              </a:r>
              <a:r>
                <a:rPr lang="en-US" dirty="0"/>
                <a:t> session</a:t>
              </a:r>
              <a:endParaRPr dirty="0"/>
            </a:p>
          </p:txBody>
        </p:sp>
        <p:sp>
          <p:nvSpPr>
            <p:cNvPr id="150" name="Rectangle 11"/>
            <p:cNvSpPr/>
            <p:nvPr/>
          </p:nvSpPr>
          <p:spPr>
            <a:xfrm>
              <a:off x="0" y="1689206"/>
              <a:ext cx="2719266" cy="1862586"/>
            </a:xfrm>
            <a:prstGeom prst="rect">
              <a:avLst/>
            </a:prstGeom>
            <a:blipFill rotWithShape="1">
              <a:blip r:embed="rId2"/>
              <a:srcRect/>
              <a:stretch>
                <a:fillRect/>
              </a:stretch>
            </a:blipFill>
            <a:ln w="12700" cap="flat">
              <a:noFill/>
              <a:miter lim="400000"/>
            </a:ln>
            <a:effectLst/>
          </p:spPr>
          <p:txBody>
            <a:bodyPr wrap="square" lIns="45718" tIns="45718" rIns="45718" bIns="45718" numCol="1" anchor="ctr">
              <a:noAutofit/>
            </a:bodyPr>
            <a:lstStyle/>
            <a:p>
              <a:pPr algn="ctr">
                <a:defRPr>
                  <a:solidFill>
                    <a:srgbClr val="FFFFFF"/>
                  </a:solidFill>
                  <a:latin typeface="Arial"/>
                  <a:ea typeface="Arial"/>
                  <a:cs typeface="Arial"/>
                  <a:sym typeface="Arial"/>
                </a:defRPr>
              </a:pPr>
              <a:endParaRPr/>
            </a:p>
          </p:txBody>
        </p:sp>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Title 2"/>
          <p:cNvSpPr txBox="1">
            <a:spLocks noGrp="1"/>
          </p:cNvSpPr>
          <p:nvPr>
            <p:ph type="title"/>
          </p:nvPr>
        </p:nvSpPr>
        <p:spPr>
          <a:xfrm>
            <a:off x="457200" y="507828"/>
            <a:ext cx="8229600" cy="990602"/>
          </a:xfrm>
          <a:prstGeom prst="rect">
            <a:avLst/>
          </a:prstGeom>
        </p:spPr>
        <p:txBody>
          <a:bodyPr/>
          <a:lstStyle>
            <a:lvl1pPr defTabSz="841247">
              <a:defRPr sz="3600"/>
            </a:lvl1pPr>
          </a:lstStyle>
          <a:p>
            <a:r>
              <a:t>Institutional Set-Up &amp; Operational Models</a:t>
            </a:r>
          </a:p>
        </p:txBody>
      </p:sp>
      <p:sp>
        <p:nvSpPr>
          <p:cNvPr id="181" name="Content Placeholder 1"/>
          <p:cNvSpPr txBox="1">
            <a:spLocks noGrp="1"/>
          </p:cNvSpPr>
          <p:nvPr>
            <p:ph type="body" idx="1"/>
          </p:nvPr>
        </p:nvSpPr>
        <p:spPr>
          <a:xfrm>
            <a:off x="363811" y="2125405"/>
            <a:ext cx="8416378" cy="3822978"/>
          </a:xfrm>
          <a:prstGeom prst="rect">
            <a:avLst/>
          </a:prstGeom>
        </p:spPr>
        <p:txBody>
          <a:bodyPr/>
          <a:lstStyle/>
          <a:p>
            <a:pPr marL="198520" indent="-198520" defTabSz="411479">
              <a:spcBef>
                <a:spcPts val="1000"/>
              </a:spcBef>
              <a:buClrTx/>
              <a:buSzPct val="100000"/>
              <a:buFontTx/>
              <a:defRPr sz="1900"/>
            </a:pPr>
            <a:r>
              <a:t>Requires </a:t>
            </a:r>
            <a:r>
              <a:rPr b="1"/>
              <a:t>high-level political endorsement</a:t>
            </a:r>
            <a:r>
              <a:t> and </a:t>
            </a:r>
            <a:r>
              <a:rPr b="1"/>
              <a:t>cross-institutional coordination</a:t>
            </a:r>
            <a:r>
              <a:t>.</a:t>
            </a:r>
            <a:endParaRPr b="1"/>
          </a:p>
          <a:p>
            <a:pPr marL="198520" indent="-198520" defTabSz="411479">
              <a:spcBef>
                <a:spcPts val="1000"/>
              </a:spcBef>
              <a:buClrTx/>
              <a:buSzPct val="100000"/>
              <a:buFontTx/>
              <a:defRPr sz="1900"/>
            </a:pPr>
            <a:r>
              <a:t>Risk of resistance from ministries makes </a:t>
            </a:r>
            <a:r>
              <a:rPr b="1"/>
              <a:t>strong governance essential</a:t>
            </a:r>
            <a:r>
              <a:t>.</a:t>
            </a:r>
          </a:p>
          <a:p>
            <a:pPr marL="198520" indent="-198520" defTabSz="411479">
              <a:spcBef>
                <a:spcPts val="1000"/>
              </a:spcBef>
              <a:buClrTx/>
              <a:buSzPct val="100000"/>
              <a:buFontTx/>
              <a:defRPr sz="1900" b="1"/>
            </a:pPr>
            <a:r>
              <a:t>Three models for organizing SRs</a:t>
            </a:r>
            <a:r>
              <a:rPr b="0"/>
              <a:t>:</a:t>
            </a:r>
          </a:p>
          <a:p>
            <a:pPr marL="721894" lvl="1" indent="-264694" defTabSz="411479">
              <a:spcBef>
                <a:spcPts val="1000"/>
              </a:spcBef>
              <a:buClrTx/>
              <a:buSzPct val="100000"/>
              <a:buFontTx/>
              <a:buAutoNum type="arabicPeriod"/>
              <a:defRPr sz="1900" i="1"/>
            </a:pPr>
            <a:r>
              <a:t>Bottom-up:</a:t>
            </a:r>
            <a:r>
              <a:rPr i="0"/>
              <a:t> line ministries propose savings (Canada, UK).</a:t>
            </a:r>
          </a:p>
          <a:p>
            <a:pPr marL="721894" lvl="1" indent="-264694" defTabSz="411479">
              <a:spcBef>
                <a:spcPts val="1000"/>
              </a:spcBef>
              <a:buClrTx/>
              <a:buSzPct val="100000"/>
              <a:buFontTx/>
              <a:buAutoNum type="arabicPeriod"/>
              <a:defRPr sz="1900" i="1"/>
            </a:pPr>
            <a:r>
              <a:t>Top-down: </a:t>
            </a:r>
            <a:r>
              <a:rPr i="0"/>
              <a:t>MoF or Cabinet imposes targets (France).</a:t>
            </a:r>
          </a:p>
          <a:p>
            <a:pPr marL="721894" lvl="1" indent="-264694" defTabSz="411479">
              <a:spcBef>
                <a:spcPts val="1000"/>
              </a:spcBef>
              <a:buClrTx/>
              <a:buSzPct val="100000"/>
              <a:buFontTx/>
              <a:buAutoNum type="arabicPeriod"/>
              <a:defRPr sz="1900" i="1"/>
            </a:pPr>
            <a:r>
              <a:t>Hybrid:</a:t>
            </a:r>
            <a:r>
              <a:rPr i="0"/>
              <a:t> joint teams from MoF and line ministries develop proposals collaboratively.</a:t>
            </a:r>
          </a:p>
          <a:p>
            <a:pPr marL="198520" indent="-198520" defTabSz="411479">
              <a:spcBef>
                <a:spcPts val="1000"/>
              </a:spcBef>
              <a:buClrTx/>
              <a:buSzPct val="100000"/>
              <a:buFontTx/>
              <a:defRPr sz="1900" b="1"/>
            </a:pPr>
            <a:r>
              <a:t>Hybrid model </a:t>
            </a:r>
            <a:r>
              <a:rPr b="0"/>
              <a:t>promotes </a:t>
            </a:r>
            <a:r>
              <a:t>ownership, technical quality, and feasibility</a:t>
            </a:r>
            <a:r>
              <a:rPr b="0"/>
              <a:t>.</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itle 2"/>
          <p:cNvSpPr txBox="1">
            <a:spLocks noGrp="1"/>
          </p:cNvSpPr>
          <p:nvPr>
            <p:ph type="title"/>
          </p:nvPr>
        </p:nvSpPr>
        <p:spPr>
          <a:xfrm>
            <a:off x="457200" y="507829"/>
            <a:ext cx="8229600" cy="990601"/>
          </a:xfrm>
          <a:prstGeom prst="rect">
            <a:avLst/>
          </a:prstGeom>
        </p:spPr>
        <p:txBody>
          <a:bodyPr>
            <a:normAutofit fontScale="90000"/>
          </a:bodyPr>
          <a:lstStyle>
            <a:lvl1pPr defTabSz="786384">
              <a:defRPr sz="3440" spc="-86"/>
            </a:lvl1pPr>
          </a:lstStyle>
          <a:p>
            <a:pPr algn="ctr"/>
            <a:r>
              <a:rPr lang="en-US" dirty="0"/>
              <a:t>Proposed </a:t>
            </a:r>
            <a:r>
              <a:rPr dirty="0"/>
              <a:t>Governance Structure of Spending Reviews</a:t>
            </a:r>
            <a:r>
              <a:rPr lang="en-US" dirty="0"/>
              <a:t> for North Macedonia</a:t>
            </a:r>
            <a:endParaRPr dirty="0"/>
          </a:p>
        </p:txBody>
      </p:sp>
      <p:grpSp>
        <p:nvGrpSpPr>
          <p:cNvPr id="209" name="Group"/>
          <p:cNvGrpSpPr/>
          <p:nvPr/>
        </p:nvGrpSpPr>
        <p:grpSpPr>
          <a:xfrm>
            <a:off x="6394304" y="1633383"/>
            <a:ext cx="2838188" cy="4721259"/>
            <a:chOff x="0" y="0"/>
            <a:chExt cx="2838186" cy="4721258"/>
          </a:xfrm>
        </p:grpSpPr>
        <p:sp>
          <p:nvSpPr>
            <p:cNvPr id="184" name="Rectangle"/>
            <p:cNvSpPr/>
            <p:nvPr/>
          </p:nvSpPr>
          <p:spPr>
            <a:xfrm>
              <a:off x="0" y="13951"/>
              <a:ext cx="2490061" cy="4707308"/>
            </a:xfrm>
            <a:prstGeom prst="rect">
              <a:avLst/>
            </a:prstGeom>
            <a:solidFill>
              <a:srgbClr val="FFFFFF"/>
            </a:solidFill>
            <a:ln w="26425" cap="flat">
              <a:solidFill>
                <a:schemeClr val="accent1"/>
              </a:solidFill>
              <a:prstDash val="solid"/>
              <a:round/>
            </a:ln>
            <a:effectLst>
              <a:outerShdw blurRad="38100" dist="25400" dir="2700000" rotWithShape="0">
                <a:srgbClr val="000000">
                  <a:alpha val="60000"/>
                </a:srgbClr>
              </a:outerShdw>
            </a:effectLst>
          </p:spPr>
          <p:txBody>
            <a:bodyPr wrap="square" lIns="45719" tIns="45719" rIns="45719" bIns="45719" numCol="1" anchor="ctr">
              <a:noAutofit/>
            </a:bodyPr>
            <a:lstStyle/>
            <a:p>
              <a:pPr>
                <a:defRPr>
                  <a:latin typeface="Arial"/>
                  <a:ea typeface="Arial"/>
                  <a:cs typeface="Arial"/>
                  <a:sym typeface="Arial"/>
                </a:defRPr>
              </a:pPr>
              <a:endParaRPr/>
            </a:p>
          </p:txBody>
        </p:sp>
        <p:grpSp>
          <p:nvGrpSpPr>
            <p:cNvPr id="207" name="Diagram 26"/>
            <p:cNvGrpSpPr/>
            <p:nvPr/>
          </p:nvGrpSpPr>
          <p:grpSpPr>
            <a:xfrm>
              <a:off x="50859" y="449769"/>
              <a:ext cx="2787328" cy="4187034"/>
              <a:chOff x="0" y="0"/>
              <a:chExt cx="2787327" cy="4187032"/>
            </a:xfrm>
          </p:grpSpPr>
          <p:sp>
            <p:nvSpPr>
              <p:cNvPr id="185" name="Oval"/>
              <p:cNvSpPr/>
              <p:nvPr/>
            </p:nvSpPr>
            <p:spPr>
              <a:xfrm>
                <a:off x="-1" y="0"/>
                <a:ext cx="2290879" cy="2165552"/>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86" name="Circle"/>
              <p:cNvSpPr/>
              <p:nvPr/>
            </p:nvSpPr>
            <p:spPr>
              <a:xfrm>
                <a:off x="153287" y="96878"/>
                <a:ext cx="412359" cy="412360"/>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87" name="SR Secretariat"/>
              <p:cNvSpPr txBox="1"/>
              <p:nvPr/>
            </p:nvSpPr>
            <p:spPr>
              <a:xfrm>
                <a:off x="359465" y="198996"/>
                <a:ext cx="1864497" cy="20812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622300">
                  <a:lnSpc>
                    <a:spcPct val="90000"/>
                  </a:lnSpc>
                  <a:spcBef>
                    <a:spcPts val="500"/>
                  </a:spcBef>
                  <a:defRPr sz="1400" b="1">
                    <a:latin typeface="Arial"/>
                    <a:ea typeface="Arial"/>
                    <a:cs typeface="Arial"/>
                    <a:sym typeface="Arial"/>
                  </a:defRPr>
                </a:lvl1pPr>
              </a:lstStyle>
              <a:p>
                <a:r>
                  <a:t>SR Secretariat</a:t>
                </a:r>
              </a:p>
            </p:txBody>
          </p:sp>
          <p:sp>
            <p:nvSpPr>
              <p:cNvPr id="188" name="Coordination &amp; quality control"/>
              <p:cNvSpPr txBox="1"/>
              <p:nvPr/>
            </p:nvSpPr>
            <p:spPr>
              <a:xfrm>
                <a:off x="614793" y="603005"/>
                <a:ext cx="1784352" cy="14292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Coordination &amp; quality control</a:t>
                </a:r>
              </a:p>
            </p:txBody>
          </p:sp>
          <p:sp>
            <p:nvSpPr>
              <p:cNvPr id="189" name="Circle"/>
              <p:cNvSpPr/>
              <p:nvPr/>
            </p:nvSpPr>
            <p:spPr>
              <a:xfrm>
                <a:off x="359465" y="914841"/>
                <a:ext cx="108693" cy="108693"/>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90" name="Proposes prioritization…"/>
              <p:cNvSpPr txBox="1"/>
              <p:nvPr/>
            </p:nvSpPr>
            <p:spPr>
              <a:xfrm>
                <a:off x="596239" y="887204"/>
                <a:ext cx="1929210" cy="33217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p>
                <a:pPr defTabSz="444500">
                  <a:lnSpc>
                    <a:spcPct val="90000"/>
                  </a:lnSpc>
                  <a:spcBef>
                    <a:spcPts val="400"/>
                  </a:spcBef>
                  <a:defRPr sz="1000">
                    <a:latin typeface="Arial"/>
                    <a:ea typeface="Arial"/>
                    <a:cs typeface="Arial"/>
                    <a:sym typeface="Arial"/>
                  </a:defRPr>
                </a:pPr>
                <a:r>
                  <a:t>Proposes prioritization </a:t>
                </a:r>
              </a:p>
              <a:p>
                <a:pPr defTabSz="444500">
                  <a:lnSpc>
                    <a:spcPct val="90000"/>
                  </a:lnSpc>
                  <a:spcBef>
                    <a:spcPts val="400"/>
                  </a:spcBef>
                  <a:defRPr sz="1000">
                    <a:latin typeface="Arial"/>
                    <a:ea typeface="Arial"/>
                    <a:cs typeface="Arial"/>
                    <a:sym typeface="Arial"/>
                  </a:defRPr>
                </a:pPr>
                <a:r>
                  <a:t>among Pilots/SRs</a:t>
                </a:r>
              </a:p>
            </p:txBody>
          </p:sp>
          <p:sp>
            <p:nvSpPr>
              <p:cNvPr id="191" name="Circle"/>
              <p:cNvSpPr/>
              <p:nvPr/>
            </p:nvSpPr>
            <p:spPr>
              <a:xfrm>
                <a:off x="359465" y="1374990"/>
                <a:ext cx="108693" cy="108693"/>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92" name="Prepares TOR for SRs"/>
              <p:cNvSpPr txBox="1"/>
              <p:nvPr/>
            </p:nvSpPr>
            <p:spPr>
              <a:xfrm>
                <a:off x="614793" y="1357876"/>
                <a:ext cx="1571620" cy="142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Prepares TOR for SRs</a:t>
                </a:r>
              </a:p>
            </p:txBody>
          </p:sp>
          <p:sp>
            <p:nvSpPr>
              <p:cNvPr id="193" name="Circle"/>
              <p:cNvSpPr/>
              <p:nvPr/>
            </p:nvSpPr>
            <p:spPr>
              <a:xfrm>
                <a:off x="359465" y="1650904"/>
                <a:ext cx="108693" cy="108693"/>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94" name="Challenges proposals"/>
              <p:cNvSpPr txBox="1"/>
              <p:nvPr/>
            </p:nvSpPr>
            <p:spPr>
              <a:xfrm>
                <a:off x="614793" y="1646563"/>
                <a:ext cx="1484115" cy="14292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Challenges proposals</a:t>
                </a:r>
              </a:p>
            </p:txBody>
          </p:sp>
          <p:sp>
            <p:nvSpPr>
              <p:cNvPr id="195" name="Oval"/>
              <p:cNvSpPr/>
              <p:nvPr/>
            </p:nvSpPr>
            <p:spPr>
              <a:xfrm>
                <a:off x="1989" y="1968869"/>
                <a:ext cx="2362492" cy="2218164"/>
              </a:xfrm>
              <a:prstGeom prst="ellipse">
                <a:avLst/>
              </a:prstGeom>
              <a:solidFill>
                <a:srgbClr val="77933C">
                  <a:alpha val="50000"/>
                </a:srgb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96" name="Circle"/>
              <p:cNvSpPr/>
              <p:nvPr/>
            </p:nvSpPr>
            <p:spPr>
              <a:xfrm>
                <a:off x="189829" y="2067240"/>
                <a:ext cx="412360" cy="412360"/>
              </a:xfrm>
              <a:prstGeom prst="ellipse">
                <a:avLst/>
              </a:prstGeom>
              <a:solidFill>
                <a:srgbClr val="77933C">
                  <a:alpha val="50000"/>
                </a:srgb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197" name="Working Group"/>
              <p:cNvSpPr txBox="1"/>
              <p:nvPr/>
            </p:nvSpPr>
            <p:spPr>
              <a:xfrm>
                <a:off x="458010" y="2225888"/>
                <a:ext cx="1802007" cy="20812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622300">
                  <a:lnSpc>
                    <a:spcPct val="90000"/>
                  </a:lnSpc>
                  <a:spcBef>
                    <a:spcPts val="500"/>
                  </a:spcBef>
                  <a:defRPr sz="1400" b="1">
                    <a:latin typeface="Arial"/>
                    <a:ea typeface="Arial"/>
                    <a:cs typeface="Arial"/>
                    <a:sym typeface="Arial"/>
                  </a:defRPr>
                </a:lvl1pPr>
              </a:lstStyle>
              <a:p>
                <a:r>
                  <a:t>Working Group</a:t>
                </a:r>
              </a:p>
            </p:txBody>
          </p:sp>
          <p:sp>
            <p:nvSpPr>
              <p:cNvPr id="198" name="Conducts the analysis"/>
              <p:cNvSpPr txBox="1"/>
              <p:nvPr/>
            </p:nvSpPr>
            <p:spPr>
              <a:xfrm>
                <a:off x="581659" y="2671116"/>
                <a:ext cx="2205669" cy="14292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Conducts the analysis </a:t>
                </a:r>
              </a:p>
            </p:txBody>
          </p:sp>
          <p:sp>
            <p:nvSpPr>
              <p:cNvPr id="199" name="Circle"/>
              <p:cNvSpPr/>
              <p:nvPr/>
            </p:nvSpPr>
            <p:spPr>
              <a:xfrm>
                <a:off x="396007" y="2680782"/>
                <a:ext cx="108694" cy="108694"/>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200" name="Collects contributions"/>
              <p:cNvSpPr txBox="1"/>
              <p:nvPr/>
            </p:nvSpPr>
            <p:spPr>
              <a:xfrm>
                <a:off x="567918" y="2923583"/>
                <a:ext cx="2205669" cy="142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Collects contributions</a:t>
                </a:r>
              </a:p>
            </p:txBody>
          </p:sp>
          <p:sp>
            <p:nvSpPr>
              <p:cNvPr id="201" name="Circle"/>
              <p:cNvSpPr/>
              <p:nvPr/>
            </p:nvSpPr>
            <p:spPr>
              <a:xfrm>
                <a:off x="396007" y="2940006"/>
                <a:ext cx="108694" cy="108693"/>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202" name="Proposes reform options"/>
              <p:cNvSpPr txBox="1"/>
              <p:nvPr/>
            </p:nvSpPr>
            <p:spPr>
              <a:xfrm>
                <a:off x="578814" y="3207299"/>
                <a:ext cx="2205669" cy="14292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Proposes reform options</a:t>
                </a:r>
              </a:p>
            </p:txBody>
          </p:sp>
          <p:sp>
            <p:nvSpPr>
              <p:cNvPr id="203" name="Circle"/>
              <p:cNvSpPr/>
              <p:nvPr/>
            </p:nvSpPr>
            <p:spPr>
              <a:xfrm>
                <a:off x="396007" y="3486587"/>
                <a:ext cx="108694" cy="108694"/>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204" name="Prepares SR report"/>
              <p:cNvSpPr txBox="1"/>
              <p:nvPr/>
            </p:nvSpPr>
            <p:spPr>
              <a:xfrm>
                <a:off x="588959" y="3473347"/>
                <a:ext cx="1817340" cy="142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ctr">
                <a:noAutofit/>
              </a:bodyPr>
              <a:lstStyle>
                <a:lvl1pPr defTabSz="444500">
                  <a:lnSpc>
                    <a:spcPct val="90000"/>
                  </a:lnSpc>
                  <a:spcBef>
                    <a:spcPts val="400"/>
                  </a:spcBef>
                  <a:defRPr sz="1000">
                    <a:latin typeface="Arial"/>
                    <a:ea typeface="Arial"/>
                    <a:cs typeface="Arial"/>
                    <a:sym typeface="Arial"/>
                  </a:defRPr>
                </a:lvl1pPr>
              </a:lstStyle>
              <a:p>
                <a:r>
                  <a:t>Prepares SR report</a:t>
                </a:r>
              </a:p>
            </p:txBody>
          </p:sp>
          <p:sp>
            <p:nvSpPr>
              <p:cNvPr id="205" name="Circle"/>
              <p:cNvSpPr/>
              <p:nvPr/>
            </p:nvSpPr>
            <p:spPr>
              <a:xfrm>
                <a:off x="359465" y="616936"/>
                <a:ext cx="108693" cy="108694"/>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sp>
            <p:nvSpPr>
              <p:cNvPr id="206" name="Circle"/>
              <p:cNvSpPr/>
              <p:nvPr/>
            </p:nvSpPr>
            <p:spPr>
              <a:xfrm>
                <a:off x="396007" y="3214888"/>
                <a:ext cx="108694" cy="108693"/>
              </a:xfrm>
              <a:prstGeom prst="ellipse">
                <a:avLst/>
              </a:prstGeom>
              <a:solidFill>
                <a:schemeClr val="accent1">
                  <a:alpha val="50000"/>
                </a:schemeClr>
              </a:solidFill>
              <a:ln w="26425" cap="flat">
                <a:solidFill>
                  <a:srgbClr val="FFFFFF"/>
                </a:solidFill>
                <a:prstDash val="solid"/>
                <a:round/>
              </a:ln>
              <a:effectLst/>
            </p:spPr>
            <p:txBody>
              <a:bodyPr wrap="square" lIns="45719" tIns="45719" rIns="45719" bIns="45719" numCol="1" anchor="t">
                <a:noAutofit/>
              </a:bodyPr>
              <a:lstStyle/>
              <a:p>
                <a:pPr>
                  <a:defRPr>
                    <a:latin typeface="Times New Roman"/>
                    <a:ea typeface="Times New Roman"/>
                    <a:cs typeface="Times New Roman"/>
                    <a:sym typeface="Times New Roman"/>
                  </a:defRPr>
                </a:pPr>
                <a:endParaRPr/>
              </a:p>
            </p:txBody>
          </p:sp>
        </p:grpSp>
        <p:sp>
          <p:nvSpPr>
            <p:cNvPr id="208" name="Technical analysis"/>
            <p:cNvSpPr txBox="1"/>
            <p:nvPr/>
          </p:nvSpPr>
          <p:spPr>
            <a:xfrm>
              <a:off x="355713" y="0"/>
              <a:ext cx="1778633" cy="33383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lgn="ctr">
                <a:defRPr sz="1800" b="1" u="sng">
                  <a:solidFill>
                    <a:srgbClr val="153D63"/>
                  </a:solidFill>
                  <a:latin typeface="Calibri"/>
                  <a:ea typeface="Calibri"/>
                  <a:cs typeface="Calibri"/>
                  <a:sym typeface="Calibri"/>
                </a:defRPr>
              </a:lvl1pPr>
            </a:lstStyle>
            <a:p>
              <a:r>
                <a:t>Technical analysis</a:t>
              </a:r>
            </a:p>
          </p:txBody>
        </p:sp>
      </p:grpSp>
      <p:sp>
        <p:nvSpPr>
          <p:cNvPr id="210" name="Up Arrow 24"/>
          <p:cNvSpPr/>
          <p:nvPr/>
        </p:nvSpPr>
        <p:spPr>
          <a:xfrm>
            <a:off x="4278829" y="4947622"/>
            <a:ext cx="228601" cy="374531"/>
          </a:xfrm>
          <a:custGeom>
            <a:avLst/>
            <a:gdLst/>
            <a:ahLst/>
            <a:cxnLst>
              <a:cxn ang="0">
                <a:pos x="wd2" y="hd2"/>
              </a:cxn>
              <a:cxn ang="5400000">
                <a:pos x="wd2" y="hd2"/>
              </a:cxn>
              <a:cxn ang="10800000">
                <a:pos x="wd2" y="hd2"/>
              </a:cxn>
              <a:cxn ang="16200000">
                <a:pos x="wd2" y="hd2"/>
              </a:cxn>
            </a:cxnLst>
            <a:rect l="0" t="0" r="r" b="b"/>
            <a:pathLst>
              <a:path w="21600" h="21600" extrusionOk="0">
                <a:moveTo>
                  <a:pt x="0" y="6592"/>
                </a:moveTo>
                <a:lnTo>
                  <a:pt x="10800" y="0"/>
                </a:lnTo>
                <a:lnTo>
                  <a:pt x="21600" y="6592"/>
                </a:lnTo>
                <a:lnTo>
                  <a:pt x="16200" y="6592"/>
                </a:lnTo>
                <a:lnTo>
                  <a:pt x="16200" y="21600"/>
                </a:lnTo>
                <a:lnTo>
                  <a:pt x="5400" y="21600"/>
                </a:lnTo>
                <a:lnTo>
                  <a:pt x="5400" y="6592"/>
                </a:lnTo>
                <a:close/>
              </a:path>
            </a:pathLst>
          </a:custGeom>
          <a:solidFill>
            <a:srgbClr val="BFBFBF"/>
          </a:solidFill>
          <a:ln w="12700">
            <a:miter lim="400000"/>
          </a:ln>
        </p:spPr>
        <p:txBody>
          <a:bodyPr lIns="45719" rIns="45719" anchor="ctr"/>
          <a:lstStyle/>
          <a:p>
            <a:pPr algn="ctr">
              <a:defRPr>
                <a:solidFill>
                  <a:srgbClr val="FFFFFF"/>
                </a:solidFill>
                <a:latin typeface="Arial"/>
                <a:ea typeface="Arial"/>
                <a:cs typeface="Arial"/>
                <a:sym typeface="Arial"/>
              </a:defRPr>
            </a:pPr>
            <a:endParaRPr/>
          </a:p>
        </p:txBody>
      </p:sp>
      <p:sp>
        <p:nvSpPr>
          <p:cNvPr id="211" name="AutoShape 13"/>
          <p:cNvSpPr/>
          <p:nvPr/>
        </p:nvSpPr>
        <p:spPr>
          <a:xfrm>
            <a:off x="5255252" y="4015389"/>
            <a:ext cx="1" cy="156809"/>
          </a:xfrm>
          <a:prstGeom prst="line">
            <a:avLst/>
          </a:prstGeom>
          <a:ln w="25400">
            <a:solidFill>
              <a:srgbClr val="000000"/>
            </a:solidFill>
          </a:ln>
        </p:spPr>
        <p:txBody>
          <a:bodyPr lIns="45719" rIns="45719"/>
          <a:lstStyle/>
          <a:p>
            <a:pPr>
              <a:defRPr>
                <a:latin typeface="Arial"/>
                <a:ea typeface="Arial"/>
                <a:cs typeface="Arial"/>
                <a:sym typeface="Arial"/>
              </a:defRPr>
            </a:pPr>
            <a:endParaRPr/>
          </a:p>
        </p:txBody>
      </p:sp>
      <p:grpSp>
        <p:nvGrpSpPr>
          <p:cNvPr id="238" name="Group"/>
          <p:cNvGrpSpPr/>
          <p:nvPr/>
        </p:nvGrpSpPr>
        <p:grpSpPr>
          <a:xfrm>
            <a:off x="218354" y="1709808"/>
            <a:ext cx="5882359" cy="4568409"/>
            <a:chOff x="0" y="0"/>
            <a:chExt cx="5882357" cy="4568407"/>
          </a:xfrm>
        </p:grpSpPr>
        <p:sp>
          <p:nvSpPr>
            <p:cNvPr id="212" name="Rectangle"/>
            <p:cNvSpPr/>
            <p:nvPr/>
          </p:nvSpPr>
          <p:spPr>
            <a:xfrm>
              <a:off x="992415" y="44709"/>
              <a:ext cx="4021528" cy="2072405"/>
            </a:xfrm>
            <a:prstGeom prst="rect">
              <a:avLst/>
            </a:prstGeom>
            <a:solidFill>
              <a:srgbClr val="FFFFFF"/>
            </a:solidFill>
            <a:ln w="26425" cap="flat">
              <a:solidFill>
                <a:srgbClr val="A93C28"/>
              </a:solidFill>
              <a:prstDash val="solid"/>
              <a:round/>
            </a:ln>
            <a:effectLst>
              <a:outerShdw blurRad="38100" dist="25400" dir="2700000" rotWithShape="0">
                <a:srgbClr val="000000">
                  <a:alpha val="60000"/>
                </a:srgbClr>
              </a:outerShdw>
            </a:effectLst>
          </p:spPr>
          <p:txBody>
            <a:bodyPr wrap="square" lIns="45719" tIns="45719" rIns="45719" bIns="45719" numCol="1" anchor="ctr">
              <a:noAutofit/>
            </a:bodyPr>
            <a:lstStyle/>
            <a:p>
              <a:pPr>
                <a:defRPr>
                  <a:latin typeface="Arial"/>
                  <a:ea typeface="Arial"/>
                  <a:cs typeface="Arial"/>
                  <a:sym typeface="Arial"/>
                </a:defRPr>
              </a:pPr>
              <a:endParaRPr/>
            </a:p>
          </p:txBody>
        </p:sp>
        <p:grpSp>
          <p:nvGrpSpPr>
            <p:cNvPr id="231" name="Group 3"/>
            <p:cNvGrpSpPr/>
            <p:nvPr/>
          </p:nvGrpSpPr>
          <p:grpSpPr>
            <a:xfrm>
              <a:off x="0" y="672497"/>
              <a:ext cx="5882358" cy="2555609"/>
              <a:chOff x="0" y="0"/>
              <a:chExt cx="5882357" cy="2555607"/>
            </a:xfrm>
          </p:grpSpPr>
          <p:grpSp>
            <p:nvGrpSpPr>
              <p:cNvPr id="215" name="Rectangle 4"/>
              <p:cNvGrpSpPr/>
              <p:nvPr/>
            </p:nvGrpSpPr>
            <p:grpSpPr>
              <a:xfrm>
                <a:off x="2135213" y="1679330"/>
                <a:ext cx="1612971" cy="844566"/>
                <a:chOff x="0" y="0"/>
                <a:chExt cx="1612969" cy="844565"/>
              </a:xfrm>
            </p:grpSpPr>
            <p:sp>
              <p:nvSpPr>
                <p:cNvPr id="213" name="Rectangle"/>
                <p:cNvSpPr/>
                <p:nvPr/>
              </p:nvSpPr>
              <p:spPr>
                <a:xfrm>
                  <a:off x="2738" y="72001"/>
                  <a:ext cx="1607494" cy="700562"/>
                </a:xfrm>
                <a:prstGeom prst="rect">
                  <a:avLst/>
                </a:prstGeom>
                <a:solidFill>
                  <a:srgbClr val="FFFFFF"/>
                </a:solidFill>
                <a:ln w="9525" cap="flat">
                  <a:solidFill>
                    <a:srgbClr val="000000"/>
                  </a:solidFill>
                  <a:prstDash val="solid"/>
                  <a:miter lim="800000"/>
                </a:ln>
                <a:effectLst/>
              </p:spPr>
              <p:txBody>
                <a:bodyPr wrap="square" lIns="45719" tIns="45719" rIns="45719" bIns="45719" numCol="1" anchor="t">
                  <a:noAutofit/>
                </a:bodyPr>
                <a:lstStyle/>
                <a:p>
                  <a:pPr algn="ctr">
                    <a:spcBef>
                      <a:spcPts val="1000"/>
                    </a:spcBef>
                    <a:defRPr sz="1600">
                      <a:latin typeface="Calibri"/>
                      <a:ea typeface="Calibri"/>
                      <a:cs typeface="Calibri"/>
                      <a:sym typeface="Calibri"/>
                    </a:defRPr>
                  </a:pPr>
                  <a:endParaRPr/>
                </a:p>
              </p:txBody>
            </p:sp>
            <p:sp>
              <p:nvSpPr>
                <p:cNvPr id="214" name="SR Secretariat /…"/>
                <p:cNvSpPr txBox="1"/>
                <p:nvPr/>
              </p:nvSpPr>
              <p:spPr>
                <a:xfrm>
                  <a:off x="0" y="0"/>
                  <a:ext cx="1612970" cy="844565"/>
                </a:xfrm>
                <a:prstGeom prst="rect">
                  <a:avLst/>
                </a:prstGeom>
                <a:solidFill>
                  <a:srgbClr val="95B3D7"/>
                </a:solidFill>
                <a:ln w="9525" cap="flat">
                  <a:solidFill>
                    <a:srgbClr val="000000"/>
                  </a:solidFill>
                  <a:prstDash val="solid"/>
                  <a:miter lim="8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p>
                  <a:pPr algn="ctr">
                    <a:defRPr sz="1600" b="1">
                      <a:latin typeface="Calibri"/>
                      <a:ea typeface="Calibri"/>
                      <a:cs typeface="Calibri"/>
                      <a:sym typeface="Calibri"/>
                    </a:defRPr>
                  </a:pPr>
                  <a:r>
                    <a:t>SR Secretariat /</a:t>
                  </a:r>
                </a:p>
                <a:p>
                  <a:pPr algn="ctr">
                    <a:defRPr sz="1600" b="1">
                      <a:latin typeface="Calibri"/>
                      <a:ea typeface="Calibri"/>
                      <a:cs typeface="Calibri"/>
                      <a:sym typeface="Calibri"/>
                    </a:defRPr>
                  </a:pPr>
                  <a:r>
                    <a:t>SR Unit</a:t>
                  </a:r>
                </a:p>
              </p:txBody>
            </p:sp>
          </p:grpSp>
          <p:grpSp>
            <p:nvGrpSpPr>
              <p:cNvPr id="218" name="Rectangle 5"/>
              <p:cNvGrpSpPr/>
              <p:nvPr/>
            </p:nvGrpSpPr>
            <p:grpSpPr>
              <a:xfrm>
                <a:off x="1811349" y="-1"/>
                <a:ext cx="2260699" cy="491581"/>
                <a:chOff x="0" y="0"/>
                <a:chExt cx="2260698" cy="491579"/>
              </a:xfrm>
            </p:grpSpPr>
            <p:sp>
              <p:nvSpPr>
                <p:cNvPr id="216" name="Rectangle"/>
                <p:cNvSpPr/>
                <p:nvPr/>
              </p:nvSpPr>
              <p:spPr>
                <a:xfrm>
                  <a:off x="-1" y="-1"/>
                  <a:ext cx="2257487" cy="491581"/>
                </a:xfrm>
                <a:prstGeom prst="rect">
                  <a:avLst/>
                </a:prstGeom>
                <a:solidFill>
                  <a:srgbClr val="D99694"/>
                </a:solidFill>
                <a:ln w="9525" cap="flat">
                  <a:solidFill>
                    <a:srgbClr val="000000"/>
                  </a:solidFill>
                  <a:prstDash val="solid"/>
                  <a:miter lim="800000"/>
                </a:ln>
                <a:effectLst/>
              </p:spPr>
              <p:txBody>
                <a:bodyPr wrap="square" lIns="45719" tIns="45719" rIns="45719" bIns="45719" numCol="1" anchor="t">
                  <a:noAutofit/>
                </a:bodyPr>
                <a:lstStyle/>
                <a:p>
                  <a:pPr algn="ctr">
                    <a:spcBef>
                      <a:spcPts val="1000"/>
                    </a:spcBef>
                    <a:defRPr sz="1600">
                      <a:latin typeface="Calibri"/>
                      <a:ea typeface="Calibri"/>
                      <a:cs typeface="Calibri"/>
                      <a:sym typeface="Calibri"/>
                    </a:defRPr>
                  </a:pPr>
                  <a:endParaRPr/>
                </a:p>
              </p:txBody>
            </p:sp>
            <p:sp>
              <p:nvSpPr>
                <p:cNvPr id="217" name="Government"/>
                <p:cNvSpPr txBox="1"/>
                <p:nvPr/>
              </p:nvSpPr>
              <p:spPr>
                <a:xfrm>
                  <a:off x="560" y="4863"/>
                  <a:ext cx="2260139" cy="481776"/>
                </a:xfrm>
                <a:prstGeom prst="rect">
                  <a:avLst/>
                </a:prstGeom>
                <a:solidFill>
                  <a:srgbClr val="D99694"/>
                </a:solidFill>
                <a:ln w="9525" cap="flat">
                  <a:solidFill>
                    <a:srgbClr val="000000"/>
                  </a:solidFill>
                  <a:prstDash val="solid"/>
                  <a:miter lim="8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lgn="ctr">
                    <a:defRPr sz="1600" b="1">
                      <a:latin typeface="Calibri"/>
                      <a:ea typeface="Calibri"/>
                      <a:cs typeface="Calibri"/>
                      <a:sym typeface="Calibri"/>
                    </a:defRPr>
                  </a:lvl1pPr>
                </a:lstStyle>
                <a:p>
                  <a:r>
                    <a:t>Government </a:t>
                  </a:r>
                </a:p>
              </p:txBody>
            </p:sp>
          </p:grpSp>
          <p:grpSp>
            <p:nvGrpSpPr>
              <p:cNvPr id="221" name="Rectangle 6"/>
              <p:cNvGrpSpPr/>
              <p:nvPr/>
            </p:nvGrpSpPr>
            <p:grpSpPr>
              <a:xfrm>
                <a:off x="1232950" y="786081"/>
                <a:ext cx="3423740" cy="528264"/>
                <a:chOff x="0" y="0"/>
                <a:chExt cx="3423738" cy="528262"/>
              </a:xfrm>
            </p:grpSpPr>
            <p:sp>
              <p:nvSpPr>
                <p:cNvPr id="219" name="Rectangle"/>
                <p:cNvSpPr/>
                <p:nvPr/>
              </p:nvSpPr>
              <p:spPr>
                <a:xfrm>
                  <a:off x="-1" y="-1"/>
                  <a:ext cx="3419724" cy="519158"/>
                </a:xfrm>
                <a:prstGeom prst="rect">
                  <a:avLst/>
                </a:prstGeom>
                <a:solidFill>
                  <a:srgbClr val="95B3D7"/>
                </a:solidFill>
                <a:ln w="9525" cap="flat">
                  <a:solidFill>
                    <a:srgbClr val="000000"/>
                  </a:solidFill>
                  <a:prstDash val="solid"/>
                  <a:miter lim="800000"/>
                </a:ln>
                <a:effectLst/>
              </p:spPr>
              <p:txBody>
                <a:bodyPr wrap="square" lIns="45719" tIns="45719" rIns="45719" bIns="45719" numCol="1" anchor="t">
                  <a:noAutofit/>
                </a:bodyPr>
                <a:lstStyle/>
                <a:p>
                  <a:pPr algn="ctr">
                    <a:spcBef>
                      <a:spcPts val="1000"/>
                    </a:spcBef>
                    <a:defRPr>
                      <a:latin typeface="Times New Roman"/>
                      <a:ea typeface="Times New Roman"/>
                      <a:cs typeface="Times New Roman"/>
                      <a:sym typeface="Times New Roman"/>
                    </a:defRPr>
                  </a:pPr>
                  <a:endParaRPr/>
                </a:p>
              </p:txBody>
            </p:sp>
            <p:sp>
              <p:nvSpPr>
                <p:cNvPr id="220" name="Ministerial Steering Committee (MSC)"/>
                <p:cNvSpPr txBox="1"/>
                <p:nvPr/>
              </p:nvSpPr>
              <p:spPr>
                <a:xfrm>
                  <a:off x="3208" y="5136"/>
                  <a:ext cx="3420531" cy="523127"/>
                </a:xfrm>
                <a:prstGeom prst="rect">
                  <a:avLst/>
                </a:prstGeom>
                <a:gradFill flip="none" rotWithShape="1">
                  <a:gsLst>
                    <a:gs pos="0">
                      <a:srgbClr val="BDB4CC"/>
                    </a:gs>
                    <a:gs pos="45000">
                      <a:srgbClr val="CDC3DD"/>
                    </a:gs>
                    <a:gs pos="100000">
                      <a:srgbClr val="E3DEEC"/>
                    </a:gs>
                  </a:gsLst>
                  <a:path path="circle">
                    <a:fillToRect l="37721" t="-19636" r="62278" b="119636"/>
                  </a:path>
                </a:gradFill>
                <a:ln w="9525" cap="flat">
                  <a:solidFill>
                    <a:schemeClr val="accent4"/>
                  </a:solidFill>
                  <a:prstDash val="solid"/>
                  <a:round/>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lgn="ctr">
                    <a:defRPr sz="1600" b="1">
                      <a:latin typeface="Calibri"/>
                      <a:ea typeface="Calibri"/>
                      <a:cs typeface="Calibri"/>
                      <a:sym typeface="Calibri"/>
                    </a:defRPr>
                  </a:lvl1pPr>
                </a:lstStyle>
                <a:p>
                  <a:r>
                    <a:t>Ministerial Steering Committee (MSC)</a:t>
                  </a:r>
                </a:p>
              </p:txBody>
            </p:sp>
          </p:grpSp>
          <p:grpSp>
            <p:nvGrpSpPr>
              <p:cNvPr id="224" name="Rectangle 7"/>
              <p:cNvGrpSpPr/>
              <p:nvPr/>
            </p:nvGrpSpPr>
            <p:grpSpPr>
              <a:xfrm>
                <a:off x="-1" y="1821702"/>
                <a:ext cx="1926620" cy="733906"/>
                <a:chOff x="0" y="0"/>
                <a:chExt cx="1926618" cy="733905"/>
              </a:xfrm>
            </p:grpSpPr>
            <p:sp>
              <p:nvSpPr>
                <p:cNvPr id="222" name="Rectangle"/>
                <p:cNvSpPr/>
                <p:nvPr/>
              </p:nvSpPr>
              <p:spPr>
                <a:xfrm>
                  <a:off x="-1" y="0"/>
                  <a:ext cx="1926620" cy="733906"/>
                </a:xfrm>
                <a:prstGeom prst="rect">
                  <a:avLst/>
                </a:prstGeom>
                <a:solidFill>
                  <a:srgbClr val="C3D69B"/>
                </a:solidFill>
                <a:ln w="9525" cap="flat">
                  <a:solidFill>
                    <a:srgbClr val="000000"/>
                  </a:solidFill>
                  <a:prstDash val="solid"/>
                  <a:miter lim="800000"/>
                </a:ln>
                <a:effectLst/>
              </p:spPr>
              <p:txBody>
                <a:bodyPr wrap="square" lIns="45719" tIns="45719" rIns="45719" bIns="45719" numCol="1" anchor="t">
                  <a:noAutofit/>
                </a:bodyPr>
                <a:lstStyle/>
                <a:p>
                  <a:pPr algn="ctr">
                    <a:spcBef>
                      <a:spcPts val="1000"/>
                    </a:spcBef>
                    <a:defRPr sz="1600">
                      <a:latin typeface="Calibri"/>
                      <a:ea typeface="Calibri"/>
                      <a:cs typeface="Calibri"/>
                      <a:sym typeface="Calibri"/>
                    </a:defRPr>
                  </a:pPr>
                  <a:endParaRPr/>
                </a:p>
              </p:txBody>
            </p:sp>
            <p:sp>
              <p:nvSpPr>
                <p:cNvPr id="223" name="SR Working Group 1"/>
                <p:cNvSpPr txBox="1"/>
                <p:nvPr/>
              </p:nvSpPr>
              <p:spPr>
                <a:xfrm>
                  <a:off x="48367" y="195062"/>
                  <a:ext cx="1829885" cy="53135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b">
                  <a:noAutofit/>
                </a:bodyPr>
                <a:lstStyle>
                  <a:lvl1pPr algn="ctr">
                    <a:defRPr sz="1600" b="1">
                      <a:latin typeface="Calibri"/>
                      <a:ea typeface="Calibri"/>
                      <a:cs typeface="Calibri"/>
                      <a:sym typeface="Calibri"/>
                    </a:defRPr>
                  </a:lvl1pPr>
                </a:lstStyle>
                <a:p>
                  <a:r>
                    <a:t>SR Working Group 1</a:t>
                  </a:r>
                </a:p>
              </p:txBody>
            </p:sp>
          </p:grpSp>
          <p:grpSp>
            <p:nvGrpSpPr>
              <p:cNvPr id="227" name="Rectangle 8"/>
              <p:cNvGrpSpPr/>
              <p:nvPr/>
            </p:nvGrpSpPr>
            <p:grpSpPr>
              <a:xfrm>
                <a:off x="3838527" y="1792879"/>
                <a:ext cx="2043831" cy="752516"/>
                <a:chOff x="0" y="0"/>
                <a:chExt cx="2043830" cy="752514"/>
              </a:xfrm>
            </p:grpSpPr>
            <p:sp>
              <p:nvSpPr>
                <p:cNvPr id="225" name="Rectangle"/>
                <p:cNvSpPr/>
                <p:nvPr/>
              </p:nvSpPr>
              <p:spPr>
                <a:xfrm>
                  <a:off x="-1" y="-1"/>
                  <a:ext cx="2043832" cy="752516"/>
                </a:xfrm>
                <a:prstGeom prst="rect">
                  <a:avLst/>
                </a:prstGeom>
                <a:solidFill>
                  <a:srgbClr val="C3D69B"/>
                </a:solidFill>
                <a:ln w="9525" cap="flat">
                  <a:solidFill>
                    <a:srgbClr val="000000"/>
                  </a:solidFill>
                  <a:prstDash val="solid"/>
                  <a:miter lim="800000"/>
                </a:ln>
                <a:effectLst/>
              </p:spPr>
              <p:txBody>
                <a:bodyPr wrap="square" lIns="45719" tIns="45719" rIns="45719" bIns="45719" numCol="1" anchor="t">
                  <a:noAutofit/>
                </a:bodyPr>
                <a:lstStyle/>
                <a:p>
                  <a:pPr algn="ctr">
                    <a:defRPr>
                      <a:latin typeface="Times New Roman"/>
                      <a:ea typeface="Times New Roman"/>
                      <a:cs typeface="Times New Roman"/>
                      <a:sym typeface="Times New Roman"/>
                    </a:defRPr>
                  </a:pPr>
                  <a:endParaRPr/>
                </a:p>
              </p:txBody>
            </p:sp>
            <p:sp>
              <p:nvSpPr>
                <p:cNvPr id="226" name="SR Working Group 2…"/>
                <p:cNvSpPr txBox="1"/>
                <p:nvPr/>
              </p:nvSpPr>
              <p:spPr>
                <a:xfrm>
                  <a:off x="49190" y="229807"/>
                  <a:ext cx="1945450" cy="2929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p>
                  <a:pPr algn="ctr">
                    <a:defRPr sz="1600" b="1">
                      <a:latin typeface="Calibri"/>
                      <a:ea typeface="Calibri"/>
                      <a:cs typeface="Calibri"/>
                      <a:sym typeface="Calibri"/>
                    </a:defRPr>
                  </a:pPr>
                  <a:r>
                    <a:t>SR Working Group 2</a:t>
                  </a:r>
                  <a:r>
                    <a:rPr b="0"/>
                    <a:t>…</a:t>
                  </a:r>
                </a:p>
              </p:txBody>
            </p:sp>
          </p:grpSp>
          <p:sp>
            <p:nvSpPr>
              <p:cNvPr id="228" name="AutoShape 13"/>
              <p:cNvSpPr/>
              <p:nvPr/>
            </p:nvSpPr>
            <p:spPr>
              <a:xfrm>
                <a:off x="2944820" y="1287596"/>
                <a:ext cx="1" cy="330749"/>
              </a:xfrm>
              <a:prstGeom prst="line">
                <a:avLst/>
              </a:prstGeom>
              <a:noFill/>
              <a:ln w="25400" cap="flat">
                <a:solidFill>
                  <a:srgbClr val="000000"/>
                </a:solidFill>
                <a:prstDash val="solid"/>
                <a:round/>
              </a:ln>
              <a:effectLst/>
            </p:spPr>
            <p:txBody>
              <a:bodyPr wrap="square" lIns="45719" tIns="45719" rIns="45719" bIns="45719" numCol="1" anchor="t">
                <a:noAutofit/>
              </a:bodyPr>
              <a:lstStyle/>
              <a:p>
                <a:pPr>
                  <a:defRPr>
                    <a:latin typeface="Arial"/>
                    <a:ea typeface="Arial"/>
                    <a:cs typeface="Arial"/>
                    <a:sym typeface="Arial"/>
                  </a:defRPr>
                </a:pPr>
                <a:endParaRPr/>
              </a:p>
            </p:txBody>
          </p:sp>
          <p:sp>
            <p:nvSpPr>
              <p:cNvPr id="229" name="AutoShape 16"/>
              <p:cNvSpPr/>
              <p:nvPr/>
            </p:nvSpPr>
            <p:spPr>
              <a:xfrm>
                <a:off x="712923" y="1621547"/>
                <a:ext cx="4336168" cy="1"/>
              </a:xfrm>
              <a:prstGeom prst="line">
                <a:avLst/>
              </a:prstGeom>
              <a:noFill/>
              <a:ln w="25400" cap="flat">
                <a:solidFill>
                  <a:srgbClr val="000000"/>
                </a:solidFill>
                <a:prstDash val="solid"/>
                <a:round/>
              </a:ln>
              <a:effectLst/>
            </p:spPr>
            <p:txBody>
              <a:bodyPr wrap="square" lIns="45719" tIns="45719" rIns="45719" bIns="45719" numCol="1" anchor="t">
                <a:noAutofit/>
              </a:bodyPr>
              <a:lstStyle/>
              <a:p>
                <a:pPr>
                  <a:defRPr>
                    <a:latin typeface="Arial"/>
                    <a:ea typeface="Arial"/>
                    <a:cs typeface="Arial"/>
                    <a:sym typeface="Arial"/>
                  </a:defRPr>
                </a:pPr>
                <a:endParaRPr/>
              </a:p>
            </p:txBody>
          </p:sp>
          <p:sp>
            <p:nvSpPr>
              <p:cNvPr id="230" name="AutoShape 18"/>
              <p:cNvSpPr/>
              <p:nvPr/>
            </p:nvSpPr>
            <p:spPr>
              <a:xfrm>
                <a:off x="727570" y="1615718"/>
                <a:ext cx="1" cy="207101"/>
              </a:xfrm>
              <a:prstGeom prst="line">
                <a:avLst/>
              </a:prstGeom>
              <a:noFill/>
              <a:ln w="25400" cap="flat">
                <a:solidFill>
                  <a:srgbClr val="000000"/>
                </a:solidFill>
                <a:prstDash val="solid"/>
                <a:round/>
              </a:ln>
              <a:effectLst/>
            </p:spPr>
            <p:txBody>
              <a:bodyPr wrap="square" lIns="45719" tIns="45719" rIns="45719" bIns="45719" numCol="1" anchor="t">
                <a:noAutofit/>
              </a:bodyPr>
              <a:lstStyle/>
              <a:p>
                <a:pPr>
                  <a:defRPr>
                    <a:latin typeface="Arial"/>
                    <a:ea typeface="Arial"/>
                    <a:cs typeface="Arial"/>
                    <a:sym typeface="Arial"/>
                  </a:defRPr>
                </a:pPr>
                <a:endParaRPr/>
              </a:p>
            </p:txBody>
          </p:sp>
        </p:grpSp>
        <p:grpSp>
          <p:nvGrpSpPr>
            <p:cNvPr id="234" name="Rectangle 19"/>
            <p:cNvGrpSpPr/>
            <p:nvPr/>
          </p:nvGrpSpPr>
          <p:grpSpPr>
            <a:xfrm>
              <a:off x="4327" y="3408735"/>
              <a:ext cx="5873703" cy="1159673"/>
              <a:chOff x="0" y="0"/>
              <a:chExt cx="5873701" cy="1159672"/>
            </a:xfrm>
          </p:grpSpPr>
          <p:sp>
            <p:nvSpPr>
              <p:cNvPr id="232" name="Rectangle"/>
              <p:cNvSpPr/>
              <p:nvPr/>
            </p:nvSpPr>
            <p:spPr>
              <a:xfrm>
                <a:off x="-1" y="-1"/>
                <a:ext cx="5873703" cy="1159674"/>
              </a:xfrm>
              <a:prstGeom prst="rect">
                <a:avLst/>
              </a:prstGeom>
              <a:solidFill>
                <a:srgbClr val="BFBFBF"/>
              </a:solidFill>
              <a:ln w="12700" cap="flat">
                <a:noFill/>
                <a:miter lim="400000"/>
              </a:ln>
              <a:effectLst/>
            </p:spPr>
            <p:txBody>
              <a:bodyPr wrap="square" lIns="45719" tIns="45719" rIns="45719" bIns="45719" numCol="1" anchor="ctr">
                <a:noAutofit/>
              </a:bodyPr>
              <a:lstStyle/>
              <a:p>
                <a:pPr>
                  <a:defRPr>
                    <a:solidFill>
                      <a:srgbClr val="FFFFFF"/>
                    </a:solidFill>
                    <a:latin typeface="Arial"/>
                    <a:ea typeface="Arial"/>
                    <a:cs typeface="Arial"/>
                    <a:sym typeface="Arial"/>
                  </a:defRPr>
                </a:pPr>
                <a:endParaRPr/>
              </a:p>
            </p:txBody>
          </p:sp>
          <p:sp>
            <p:nvSpPr>
              <p:cNvPr id="233" name="Internal contributions:…"/>
              <p:cNvSpPr txBox="1"/>
              <p:nvPr/>
            </p:nvSpPr>
            <p:spPr>
              <a:xfrm>
                <a:off x="44244" y="21614"/>
                <a:ext cx="5785213" cy="111644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p>
                <a:pPr>
                  <a:defRPr sz="1100" i="1">
                    <a:latin typeface="Arial"/>
                    <a:ea typeface="Arial"/>
                    <a:cs typeface="Arial"/>
                    <a:sym typeface="Arial"/>
                  </a:defRPr>
                </a:pPr>
                <a:r>
                  <a:t>Internal contributions:</a:t>
                </a:r>
                <a:endParaRPr>
                  <a:solidFill>
                    <a:srgbClr val="FFFFFF"/>
                  </a:solidFill>
                </a:endParaRPr>
              </a:p>
              <a:p>
                <a:pPr marL="171450" indent="-171450">
                  <a:buSzPct val="100000"/>
                  <a:buChar char="-"/>
                  <a:defRPr sz="1100">
                    <a:latin typeface="Arial"/>
                    <a:ea typeface="Arial"/>
                    <a:cs typeface="Arial"/>
                    <a:sym typeface="Arial"/>
                  </a:defRPr>
                </a:pPr>
                <a:r>
                  <a:t>Data providers (CSO, internal audit)</a:t>
                </a:r>
                <a:endParaRPr>
                  <a:solidFill>
                    <a:srgbClr val="FFFFFF"/>
                  </a:solidFill>
                </a:endParaRPr>
              </a:p>
              <a:p>
                <a:pPr marL="171450" indent="-171450">
                  <a:buSzPct val="100000"/>
                  <a:buChar char="-"/>
                  <a:defRPr sz="1100">
                    <a:latin typeface="Arial"/>
                    <a:ea typeface="Arial"/>
                    <a:cs typeface="Arial"/>
                    <a:sym typeface="Arial"/>
                  </a:defRPr>
                </a:pPr>
                <a:r>
                  <a:t>Public service under review (LGs)</a:t>
                </a:r>
                <a:endParaRPr>
                  <a:solidFill>
                    <a:srgbClr val="FFFFFF"/>
                  </a:solidFill>
                </a:endParaRPr>
              </a:p>
              <a:p>
                <a:pPr>
                  <a:defRPr sz="1100" i="1">
                    <a:latin typeface="Arial"/>
                    <a:ea typeface="Arial"/>
                    <a:cs typeface="Arial"/>
                    <a:sym typeface="Arial"/>
                  </a:defRPr>
                </a:pPr>
                <a:r>
                  <a:t>External contributions:</a:t>
                </a:r>
                <a:endParaRPr>
                  <a:solidFill>
                    <a:srgbClr val="FFFFFF"/>
                  </a:solidFill>
                </a:endParaRPr>
              </a:p>
              <a:p>
                <a:pPr>
                  <a:defRPr sz="1100">
                    <a:latin typeface="Arial"/>
                    <a:ea typeface="Arial"/>
                    <a:cs typeface="Arial"/>
                    <a:sym typeface="Arial"/>
                  </a:defRPr>
                </a:pPr>
                <a:r>
                  <a:t>- Independent Bodies (Fiscal Council, SAO, think thanks, academia)</a:t>
                </a:r>
                <a:endParaRPr>
                  <a:solidFill>
                    <a:srgbClr val="FFFFFF"/>
                  </a:solidFill>
                </a:endParaRPr>
              </a:p>
              <a:p>
                <a:pPr>
                  <a:defRPr sz="1100">
                    <a:latin typeface="Arial"/>
                    <a:ea typeface="Arial"/>
                    <a:cs typeface="Arial"/>
                    <a:sym typeface="Arial"/>
                  </a:defRPr>
                </a:pPr>
                <a:r>
                  <a:t>- Trade unions</a:t>
                </a:r>
                <a:endParaRPr>
                  <a:solidFill>
                    <a:srgbClr val="FFFFFF"/>
                  </a:solidFill>
                </a:endParaRPr>
              </a:p>
              <a:p>
                <a:pPr>
                  <a:defRPr sz="1100">
                    <a:latin typeface="Arial"/>
                    <a:ea typeface="Arial"/>
                    <a:cs typeface="Arial"/>
                    <a:sym typeface="Arial"/>
                  </a:defRPr>
                </a:pPr>
                <a:r>
                  <a:t>- IFIs, external consultants</a:t>
                </a:r>
              </a:p>
            </p:txBody>
          </p:sp>
        </p:grpSp>
        <p:sp>
          <p:nvSpPr>
            <p:cNvPr id="235" name="Up Arrow 23"/>
            <p:cNvSpPr/>
            <p:nvPr/>
          </p:nvSpPr>
          <p:spPr>
            <a:xfrm>
              <a:off x="1437204" y="3237813"/>
              <a:ext cx="221153" cy="374531"/>
            </a:xfrm>
            <a:custGeom>
              <a:avLst/>
              <a:gdLst/>
              <a:ahLst/>
              <a:cxnLst>
                <a:cxn ang="0">
                  <a:pos x="wd2" y="hd2"/>
                </a:cxn>
                <a:cxn ang="5400000">
                  <a:pos x="wd2" y="hd2"/>
                </a:cxn>
                <a:cxn ang="10800000">
                  <a:pos x="wd2" y="hd2"/>
                </a:cxn>
                <a:cxn ang="16200000">
                  <a:pos x="wd2" y="hd2"/>
                </a:cxn>
              </a:cxnLst>
              <a:rect l="0" t="0" r="r" b="b"/>
              <a:pathLst>
                <a:path w="21600" h="21600" extrusionOk="0">
                  <a:moveTo>
                    <a:pt x="0" y="6377"/>
                  </a:moveTo>
                  <a:lnTo>
                    <a:pt x="10800" y="0"/>
                  </a:lnTo>
                  <a:lnTo>
                    <a:pt x="21600" y="6377"/>
                  </a:lnTo>
                  <a:lnTo>
                    <a:pt x="16200" y="6377"/>
                  </a:lnTo>
                  <a:lnTo>
                    <a:pt x="16200" y="21600"/>
                  </a:lnTo>
                  <a:lnTo>
                    <a:pt x="5400" y="21600"/>
                  </a:lnTo>
                  <a:lnTo>
                    <a:pt x="5400" y="6377"/>
                  </a:lnTo>
                  <a:close/>
                </a:path>
              </a:pathLst>
            </a:custGeom>
            <a:solidFill>
              <a:srgbClr val="BFBFBF"/>
            </a:solidFill>
            <a:ln w="12700" cap="flat">
              <a:noFill/>
              <a:miter lim="400000"/>
            </a:ln>
            <a:effectLst/>
          </p:spPr>
          <p:txBody>
            <a:bodyPr wrap="square" lIns="45719" tIns="45719" rIns="45719" bIns="45719" numCol="1" anchor="ctr">
              <a:noAutofit/>
            </a:bodyPr>
            <a:lstStyle/>
            <a:p>
              <a:pPr algn="ctr">
                <a:defRPr>
                  <a:solidFill>
                    <a:srgbClr val="FFFFFF"/>
                  </a:solidFill>
                  <a:latin typeface="Arial"/>
                  <a:ea typeface="Arial"/>
                  <a:cs typeface="Arial"/>
                  <a:sym typeface="Arial"/>
                </a:defRPr>
              </a:pPr>
              <a:endParaRPr/>
            </a:p>
          </p:txBody>
        </p:sp>
        <p:sp>
          <p:nvSpPr>
            <p:cNvPr id="236" name="AutoShape 13"/>
            <p:cNvSpPr/>
            <p:nvPr/>
          </p:nvSpPr>
          <p:spPr>
            <a:xfrm>
              <a:off x="2941178" y="1159755"/>
              <a:ext cx="1" cy="313393"/>
            </a:xfrm>
            <a:prstGeom prst="line">
              <a:avLst/>
            </a:prstGeom>
            <a:noFill/>
            <a:ln w="25400" cap="flat">
              <a:solidFill>
                <a:srgbClr val="000000"/>
              </a:solidFill>
              <a:prstDash val="solid"/>
              <a:round/>
            </a:ln>
            <a:effectLst/>
          </p:spPr>
          <p:txBody>
            <a:bodyPr wrap="square" lIns="45719" tIns="45719" rIns="45719" bIns="45719" numCol="1" anchor="t">
              <a:noAutofit/>
            </a:bodyPr>
            <a:lstStyle/>
            <a:p>
              <a:pPr>
                <a:defRPr>
                  <a:latin typeface="Arial"/>
                  <a:ea typeface="Arial"/>
                  <a:cs typeface="Arial"/>
                  <a:sym typeface="Arial"/>
                </a:defRPr>
              </a:pPr>
              <a:endParaRPr/>
            </a:p>
          </p:txBody>
        </p:sp>
        <p:sp>
          <p:nvSpPr>
            <p:cNvPr id="237" name="Political decision-making"/>
            <p:cNvSpPr txBox="1"/>
            <p:nvPr/>
          </p:nvSpPr>
          <p:spPr>
            <a:xfrm>
              <a:off x="987162" y="0"/>
              <a:ext cx="2507566" cy="33308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tIns="45719" rIns="45719" bIns="45719" numCol="1" anchor="t">
              <a:spAutoFit/>
            </a:bodyPr>
            <a:lstStyle>
              <a:lvl1pPr>
                <a:defRPr sz="1800" b="1" u="sng">
                  <a:solidFill>
                    <a:srgbClr val="C7341B"/>
                  </a:solidFill>
                  <a:latin typeface="Calibri"/>
                  <a:ea typeface="Calibri"/>
                  <a:cs typeface="Calibri"/>
                  <a:sym typeface="Calibri"/>
                </a:defRPr>
              </a:lvl1pPr>
            </a:lstStyle>
            <a:p>
              <a:r>
                <a:t>Political decision-making </a:t>
              </a:r>
            </a:p>
          </p:txBody>
        </p:sp>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Title 2"/>
          <p:cNvSpPr txBox="1">
            <a:spLocks noGrp="1"/>
          </p:cNvSpPr>
          <p:nvPr>
            <p:ph type="title"/>
          </p:nvPr>
        </p:nvSpPr>
        <p:spPr>
          <a:xfrm>
            <a:off x="276090" y="396052"/>
            <a:ext cx="8229601" cy="990602"/>
          </a:xfrm>
          <a:prstGeom prst="rect">
            <a:avLst/>
          </a:prstGeom>
        </p:spPr>
        <p:txBody>
          <a:bodyPr/>
          <a:lstStyle>
            <a:lvl1pPr defTabSz="841247">
              <a:defRPr sz="3600"/>
            </a:lvl1pPr>
          </a:lstStyle>
          <a:p>
            <a:r>
              <a:t>Key stakeholders and roles</a:t>
            </a:r>
          </a:p>
        </p:txBody>
      </p:sp>
      <p:grpSp>
        <p:nvGrpSpPr>
          <p:cNvPr id="247" name="Group"/>
          <p:cNvGrpSpPr/>
          <p:nvPr/>
        </p:nvGrpSpPr>
        <p:grpSpPr>
          <a:xfrm>
            <a:off x="321531" y="1356296"/>
            <a:ext cx="8500938" cy="5314772"/>
            <a:chOff x="0" y="0"/>
            <a:chExt cx="8500937" cy="5314770"/>
          </a:xfrm>
        </p:grpSpPr>
        <p:sp>
          <p:nvSpPr>
            <p:cNvPr id="243" name="Rounded Rectangle"/>
            <p:cNvSpPr/>
            <p:nvPr/>
          </p:nvSpPr>
          <p:spPr>
            <a:xfrm>
              <a:off x="0" y="0"/>
              <a:ext cx="8500938" cy="5314771"/>
            </a:xfrm>
            <a:prstGeom prst="roundRect">
              <a:avLst>
                <a:gd name="adj" fmla="val 3584"/>
              </a:avLst>
            </a:prstGeom>
            <a:solidFill>
              <a:srgbClr val="FFFFFF"/>
            </a:solidFill>
            <a:ln w="25400" cap="flat">
              <a:solidFill>
                <a:srgbClr val="755587"/>
              </a:solidFill>
              <a:prstDash val="solid"/>
              <a:round/>
            </a:ln>
            <a:effectLst>
              <a:outerShdw blurRad="38100" dist="25400" dir="2700000" rotWithShape="0">
                <a:srgbClr val="000000">
                  <a:alpha val="60000"/>
                </a:srgbClr>
              </a:outerShdw>
            </a:effectLst>
          </p:spPr>
          <p:txBody>
            <a:bodyPr wrap="square" lIns="45718" tIns="45718" rIns="45718" bIns="45718" numCol="1" anchor="ctr">
              <a:noAutofit/>
            </a:bodyPr>
            <a:lstStyle/>
            <a:p>
              <a:endParaRPr/>
            </a:p>
          </p:txBody>
        </p:sp>
        <p:sp>
          <p:nvSpPr>
            <p:cNvPr id="244" name="Government (Cabinet)…"/>
            <p:cNvSpPr/>
            <p:nvPr/>
          </p:nvSpPr>
          <p:spPr>
            <a:xfrm>
              <a:off x="271563" y="496409"/>
              <a:ext cx="7957811" cy="1973021"/>
            </a:xfrm>
            <a:prstGeom prst="roundRect">
              <a:avLst>
                <a:gd name="adj" fmla="val 9655"/>
              </a:avLst>
            </a:prstGeom>
            <a:solidFill>
              <a:schemeClr val="accent2">
                <a:lumOff val="23627"/>
              </a:schemeClr>
            </a:solidFill>
            <a:ln w="25400" cap="flat">
              <a:solidFill>
                <a:srgbClr val="BA7F6D"/>
              </a:solidFill>
              <a:prstDash val="solid"/>
              <a:round/>
            </a:ln>
            <a:effectLst>
              <a:outerShdw blurRad="38100" dist="25400" dir="2700000" rotWithShape="0">
                <a:srgbClr val="000000">
                  <a:alpha val="60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ctr">
              <a:noAutofit/>
            </a:bodyPr>
            <a:lstStyle/>
            <a:p>
              <a:pPr algn="ctr">
                <a:lnSpc>
                  <a:spcPct val="120000"/>
                </a:lnSpc>
                <a:defRPr sz="1800" b="1">
                  <a:latin typeface="Arial"/>
                  <a:ea typeface="Arial"/>
                  <a:cs typeface="Arial"/>
                  <a:sym typeface="Arial"/>
                </a:defRPr>
              </a:pPr>
              <a:r>
                <a:t>Government (Cabinet)</a:t>
              </a:r>
            </a:p>
            <a:p>
              <a:pPr marL="182879" indent="-182879" defTabSz="411479">
                <a:buSzPct val="100000"/>
                <a:buFont typeface="Arial"/>
                <a:buChar char="•"/>
                <a:defRPr sz="1500">
                  <a:latin typeface="Arial"/>
                  <a:ea typeface="Arial"/>
                  <a:cs typeface="Arial"/>
                  <a:sym typeface="Arial"/>
                </a:defRPr>
              </a:pPr>
              <a:r>
                <a:t>Adopts Decision to launch SR (framework, SR areas, ToR with objectives/targets/timeline)</a:t>
              </a:r>
              <a:endParaRPr b="1"/>
            </a:p>
            <a:p>
              <a:pPr marL="182879" indent="-182879" defTabSz="411479">
                <a:buSzPct val="100000"/>
                <a:buFont typeface="Arial"/>
                <a:buChar char="•"/>
                <a:defRPr sz="1500">
                  <a:latin typeface="Arial"/>
                  <a:ea typeface="Arial"/>
                  <a:cs typeface="Arial"/>
                  <a:sym typeface="Arial"/>
                </a:defRPr>
              </a:pPr>
              <a:r>
                <a:t>Appoints MSC and gives it and the MOF a mandate for SR</a:t>
              </a:r>
              <a:endParaRPr b="1"/>
            </a:p>
            <a:p>
              <a:pPr marL="182879" indent="-182879" defTabSz="411479">
                <a:buSzPct val="100000"/>
                <a:buFont typeface="Arial"/>
                <a:buChar char="•"/>
                <a:defRPr sz="1500">
                  <a:latin typeface="Arial"/>
                  <a:ea typeface="Arial"/>
                  <a:cs typeface="Arial"/>
                  <a:sym typeface="Arial"/>
                </a:defRPr>
              </a:pPr>
              <a:r>
                <a:t>Decides on saving target(s) &amp; timeline for implementation </a:t>
              </a:r>
              <a:endParaRPr b="1"/>
            </a:p>
            <a:p>
              <a:pPr marL="182879" indent="-182879" defTabSz="411479">
                <a:buSzPct val="100000"/>
                <a:buFont typeface="Arial"/>
                <a:buChar char="•"/>
                <a:defRPr sz="1500">
                  <a:latin typeface="Arial"/>
                  <a:ea typeface="Arial"/>
                  <a:cs typeface="Arial"/>
                  <a:sym typeface="Arial"/>
                </a:defRPr>
              </a:pPr>
              <a:r>
                <a:t>Adopts SR reports</a:t>
              </a:r>
              <a:endParaRPr b="1"/>
            </a:p>
            <a:p>
              <a:pPr marL="182879" indent="-182879" defTabSz="411479">
                <a:buSzPct val="100000"/>
                <a:buFont typeface="Arial"/>
                <a:buChar char="•"/>
                <a:defRPr sz="1500">
                  <a:latin typeface="Arial"/>
                  <a:ea typeface="Arial"/>
                  <a:cs typeface="Arial"/>
                  <a:sym typeface="Arial"/>
                </a:defRPr>
              </a:pPr>
              <a:r>
                <a:t>Makes final decisions on cuts and reallocation options</a:t>
              </a:r>
              <a:endParaRPr b="1"/>
            </a:p>
            <a:p>
              <a:pPr marL="182879" indent="-182879" defTabSz="411479">
                <a:buSzPct val="100000"/>
                <a:buFont typeface="Arial"/>
                <a:buChar char="•"/>
                <a:defRPr sz="1500">
                  <a:latin typeface="Arial"/>
                  <a:ea typeface="Arial"/>
                  <a:cs typeface="Arial"/>
                  <a:sym typeface="Arial"/>
                </a:defRPr>
              </a:pPr>
              <a:r>
                <a:t>Provides political leadership and communicates publicly</a:t>
              </a:r>
            </a:p>
          </p:txBody>
        </p:sp>
        <p:sp>
          <p:nvSpPr>
            <p:cNvPr id="245" name="Ministerial Steering Committee (MSC)…"/>
            <p:cNvSpPr/>
            <p:nvPr/>
          </p:nvSpPr>
          <p:spPr>
            <a:xfrm>
              <a:off x="271563" y="2647938"/>
              <a:ext cx="7957811" cy="2493989"/>
            </a:xfrm>
            <a:prstGeom prst="roundRect">
              <a:avLst>
                <a:gd name="adj" fmla="val 7638"/>
              </a:avLst>
            </a:prstGeom>
            <a:solidFill>
              <a:schemeClr val="accent4">
                <a:lumOff val="24313"/>
              </a:schemeClr>
            </a:solidFill>
            <a:ln w="25400" cap="flat">
              <a:solidFill>
                <a:srgbClr val="8E71A5"/>
              </a:solidFill>
              <a:prstDash val="solid"/>
              <a:round/>
            </a:ln>
            <a:effectLst>
              <a:outerShdw blurRad="38100" dist="25400" dir="2700000" rotWithShape="0">
                <a:srgbClr val="000000">
                  <a:alpha val="60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ctr">
              <a:noAutofit/>
            </a:bodyPr>
            <a:lstStyle/>
            <a:p>
              <a:pPr algn="ctr">
                <a:defRPr sz="1800" b="1">
                  <a:latin typeface="Arial"/>
                  <a:ea typeface="Arial"/>
                  <a:cs typeface="Arial"/>
                  <a:sym typeface="Arial"/>
                </a:defRPr>
              </a:pPr>
              <a:r>
                <a:t>Ministerial Steering Committee (MSC)</a:t>
              </a:r>
            </a:p>
            <a:p>
              <a:pPr algn="ctr" defTabSz="411479">
                <a:lnSpc>
                  <a:spcPct val="90000"/>
                </a:lnSpc>
                <a:buClr>
                  <a:schemeClr val="accent1"/>
                </a:buClr>
                <a:buFont typeface="Arial"/>
                <a:defRPr sz="1400" b="1">
                  <a:latin typeface="Arial"/>
                  <a:ea typeface="Arial"/>
                  <a:cs typeface="Arial"/>
                  <a:sym typeface="Arial"/>
                </a:defRPr>
              </a:pPr>
              <a:r>
                <a:rPr b="0"/>
                <a:t>[Minister/Deputy Minister of Finance (Chair), relevant line minister(s), senior staff from MOF (macro-economic policy, Budget, Treasury) &amp; respective line ministries]</a:t>
              </a:r>
            </a:p>
            <a:p>
              <a:pPr defTabSz="411479">
                <a:lnSpc>
                  <a:spcPct val="90000"/>
                </a:lnSpc>
                <a:buClr>
                  <a:schemeClr val="accent1"/>
                </a:buClr>
                <a:buFont typeface="Arial"/>
                <a:defRPr sz="1400">
                  <a:latin typeface="Arial"/>
                  <a:ea typeface="Arial"/>
                  <a:cs typeface="Arial"/>
                  <a:sym typeface="Arial"/>
                </a:defRPr>
              </a:pPr>
              <a:endParaRPr b="0"/>
            </a:p>
            <a:p>
              <a:pPr marL="182879" indent="-182879" defTabSz="411479">
                <a:lnSpc>
                  <a:spcPct val="90000"/>
                </a:lnSpc>
                <a:buSzPct val="100000"/>
                <a:buFont typeface="Arial"/>
                <a:buChar char="•"/>
                <a:defRPr sz="1500">
                  <a:latin typeface="Arial"/>
                  <a:ea typeface="Arial"/>
                  <a:cs typeface="Arial"/>
                  <a:sym typeface="Arial"/>
                </a:defRPr>
              </a:pPr>
              <a:r>
                <a:t>Provides strategic direction, guidance &amp; mandate to SR Working Groups</a:t>
              </a:r>
            </a:p>
            <a:p>
              <a:pPr marL="182879" indent="-182879" defTabSz="411479">
                <a:lnSpc>
                  <a:spcPct val="90000"/>
                </a:lnSpc>
                <a:buSzPct val="100000"/>
                <a:buFont typeface="Arial"/>
                <a:buChar char="•"/>
                <a:defRPr sz="1500">
                  <a:latin typeface="Arial"/>
                  <a:ea typeface="Arial"/>
                  <a:cs typeface="Arial"/>
                  <a:sym typeface="Arial"/>
                </a:defRPr>
              </a:pPr>
              <a:r>
                <a:t>Holds progress meetings on conducted SRs</a:t>
              </a:r>
              <a:endParaRPr b="1"/>
            </a:p>
            <a:p>
              <a:pPr marL="182879" indent="-182879" defTabSz="411479">
                <a:lnSpc>
                  <a:spcPct val="90000"/>
                </a:lnSpc>
                <a:buSzPct val="100000"/>
                <a:buFont typeface="Arial"/>
                <a:buChar char="•"/>
                <a:defRPr sz="1500">
                  <a:latin typeface="Arial"/>
                  <a:ea typeface="Arial"/>
                  <a:cs typeface="Arial"/>
                  <a:sym typeface="Arial"/>
                </a:defRPr>
              </a:pPr>
              <a:r>
                <a:t>Reviews &amp; challenges proposals by SR Working Groups, ensuring saving options alignment with targets</a:t>
              </a:r>
              <a:endParaRPr b="1"/>
            </a:p>
            <a:p>
              <a:pPr marL="182879" indent="-182879" defTabSz="411479">
                <a:lnSpc>
                  <a:spcPct val="90000"/>
                </a:lnSpc>
                <a:buSzPct val="100000"/>
                <a:buFont typeface="Arial"/>
                <a:buChar char="•"/>
                <a:defRPr sz="1500">
                  <a:latin typeface="Arial"/>
                  <a:ea typeface="Arial"/>
                  <a:cs typeface="Arial"/>
                  <a:sym typeface="Arial"/>
                </a:defRPr>
              </a:pPr>
              <a:r>
                <a:t>Ensures line ministries’ active participation in SR process</a:t>
              </a:r>
              <a:endParaRPr b="1"/>
            </a:p>
            <a:p>
              <a:pPr marL="182879" indent="-182879" defTabSz="411479">
                <a:lnSpc>
                  <a:spcPct val="90000"/>
                </a:lnSpc>
                <a:buSzPct val="100000"/>
                <a:buFont typeface="Arial"/>
                <a:buChar char="•"/>
                <a:defRPr sz="1500">
                  <a:latin typeface="Arial"/>
                  <a:ea typeface="Arial"/>
                  <a:cs typeface="Arial"/>
                  <a:sym typeface="Arial"/>
                </a:defRPr>
              </a:pPr>
              <a:r>
                <a:t>Communicates internally</a:t>
              </a:r>
              <a:endParaRPr b="1"/>
            </a:p>
            <a:p>
              <a:pPr marL="182879" indent="-182879" defTabSz="411479">
                <a:lnSpc>
                  <a:spcPct val="90000"/>
                </a:lnSpc>
                <a:buSzPct val="100000"/>
                <a:buFont typeface="Arial"/>
                <a:buChar char="•"/>
                <a:defRPr sz="1500">
                  <a:latin typeface="Arial"/>
                  <a:ea typeface="Arial"/>
                  <a:cs typeface="Arial"/>
                  <a:sym typeface="Arial"/>
                </a:defRPr>
              </a:pPr>
              <a:r>
                <a:t>Approves SR reports &amp; submits them to Govt for considerations &amp; approval</a:t>
              </a:r>
              <a:endParaRPr b="1"/>
            </a:p>
            <a:p>
              <a:pPr marL="182879" indent="-182879" defTabSz="411479">
                <a:lnSpc>
                  <a:spcPct val="90000"/>
                </a:lnSpc>
                <a:buSzPct val="100000"/>
                <a:buFont typeface="Arial"/>
                <a:buChar char="•"/>
                <a:defRPr sz="1500">
                  <a:latin typeface="Arial"/>
                  <a:ea typeface="Arial"/>
                  <a:cs typeface="Arial"/>
                  <a:sym typeface="Arial"/>
                </a:defRPr>
              </a:pPr>
              <a:r>
                <a:t>Submits recommendations/policy options to Govt for considerations &amp; approval</a:t>
              </a:r>
            </a:p>
          </p:txBody>
        </p:sp>
        <p:sp>
          <p:nvSpPr>
            <p:cNvPr id="246" name="Political decision-making"/>
            <p:cNvSpPr txBox="1"/>
            <p:nvPr/>
          </p:nvSpPr>
          <p:spPr>
            <a:xfrm>
              <a:off x="614482" y="93926"/>
              <a:ext cx="3940385" cy="35066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1800" b="1" u="sng">
                  <a:solidFill>
                    <a:srgbClr val="C7341B"/>
                  </a:solidFill>
                  <a:latin typeface="Arial"/>
                  <a:ea typeface="Arial"/>
                  <a:cs typeface="Arial"/>
                  <a:sym typeface="Arial"/>
                </a:defRPr>
              </a:lvl1pPr>
            </a:lstStyle>
            <a:p>
              <a:r>
                <a:t>Political decision-making </a:t>
              </a:r>
            </a:p>
          </p:txBody>
        </p:sp>
      </p:gr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Title 2"/>
          <p:cNvSpPr txBox="1">
            <a:spLocks noGrp="1"/>
          </p:cNvSpPr>
          <p:nvPr>
            <p:ph type="title"/>
          </p:nvPr>
        </p:nvSpPr>
        <p:spPr>
          <a:xfrm>
            <a:off x="360608" y="238887"/>
            <a:ext cx="8229601" cy="990602"/>
          </a:xfrm>
          <a:prstGeom prst="rect">
            <a:avLst/>
          </a:prstGeom>
        </p:spPr>
        <p:txBody>
          <a:bodyPr/>
          <a:lstStyle>
            <a:lvl1pPr defTabSz="841247">
              <a:defRPr sz="3600"/>
            </a:lvl1pPr>
          </a:lstStyle>
          <a:p>
            <a:r>
              <a:t>…continued</a:t>
            </a:r>
          </a:p>
        </p:txBody>
      </p:sp>
      <p:grpSp>
        <p:nvGrpSpPr>
          <p:cNvPr id="254" name="Group"/>
          <p:cNvGrpSpPr/>
          <p:nvPr/>
        </p:nvGrpSpPr>
        <p:grpSpPr>
          <a:xfrm>
            <a:off x="417669" y="1313056"/>
            <a:ext cx="8115480" cy="5302085"/>
            <a:chOff x="0" y="0"/>
            <a:chExt cx="8115479" cy="5302084"/>
          </a:xfrm>
        </p:grpSpPr>
        <p:sp>
          <p:nvSpPr>
            <p:cNvPr id="250" name="Rounded Rectangle"/>
            <p:cNvSpPr/>
            <p:nvPr/>
          </p:nvSpPr>
          <p:spPr>
            <a:xfrm>
              <a:off x="0" y="0"/>
              <a:ext cx="8115480" cy="5302085"/>
            </a:xfrm>
            <a:prstGeom prst="roundRect">
              <a:avLst>
                <a:gd name="adj" fmla="val 3593"/>
              </a:avLst>
            </a:prstGeom>
            <a:solidFill>
              <a:srgbClr val="FFFFFF"/>
            </a:solidFill>
            <a:ln w="25400" cap="flat">
              <a:solidFill>
                <a:schemeClr val="accent1"/>
              </a:solidFill>
              <a:prstDash val="solid"/>
              <a:round/>
            </a:ln>
            <a:effectLst>
              <a:outerShdw blurRad="38100" dist="25400" dir="2700000" rotWithShape="0">
                <a:srgbClr val="000000">
                  <a:alpha val="60000"/>
                </a:srgbClr>
              </a:outerShdw>
            </a:effectLst>
          </p:spPr>
          <p:txBody>
            <a:bodyPr wrap="square" lIns="45718" tIns="45718" rIns="45718" bIns="45718" numCol="1" anchor="ctr">
              <a:noAutofit/>
            </a:bodyPr>
            <a:lstStyle/>
            <a:p>
              <a:endParaRPr/>
            </a:p>
          </p:txBody>
        </p:sp>
        <p:sp>
          <p:nvSpPr>
            <p:cNvPr id="251" name="Technical Analysis"/>
            <p:cNvSpPr txBox="1"/>
            <p:nvPr/>
          </p:nvSpPr>
          <p:spPr>
            <a:xfrm>
              <a:off x="518345" y="143084"/>
              <a:ext cx="3940384" cy="35066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1800" b="1" u="sng">
                  <a:solidFill>
                    <a:srgbClr val="1F497D"/>
                  </a:solidFill>
                  <a:latin typeface="Arial"/>
                  <a:ea typeface="Arial"/>
                  <a:cs typeface="Arial"/>
                  <a:sym typeface="Arial"/>
                </a:defRPr>
              </a:lvl1pPr>
            </a:lstStyle>
            <a:p>
              <a:r>
                <a:t>Technical Analysis</a:t>
              </a:r>
            </a:p>
          </p:txBody>
        </p:sp>
        <p:sp>
          <p:nvSpPr>
            <p:cNvPr id="252" name="SR Secretariat / SR Unit:…"/>
            <p:cNvSpPr/>
            <p:nvPr/>
          </p:nvSpPr>
          <p:spPr>
            <a:xfrm>
              <a:off x="265626" y="635301"/>
              <a:ext cx="7584227" cy="2618997"/>
            </a:xfrm>
            <a:prstGeom prst="roundRect">
              <a:avLst>
                <a:gd name="adj" fmla="val 7274"/>
              </a:avLst>
            </a:prstGeom>
            <a:solidFill>
              <a:schemeClr val="accent1">
                <a:lumOff val="23725"/>
              </a:schemeClr>
            </a:solidFill>
            <a:ln w="25400" cap="flat">
              <a:solidFill>
                <a:schemeClr val="accent1"/>
              </a:solidFill>
              <a:prstDash val="solid"/>
              <a:round/>
            </a:ln>
            <a:effectLst>
              <a:outerShdw blurRad="38100" dist="25400" dir="2700000" rotWithShape="0">
                <a:srgbClr val="000000">
                  <a:alpha val="60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ctr">
              <a:noAutofit/>
            </a:bodyPr>
            <a:lstStyle/>
            <a:p>
              <a:pPr algn="ctr" defTabSz="411479">
                <a:lnSpc>
                  <a:spcPct val="120000"/>
                </a:lnSpc>
                <a:spcBef>
                  <a:spcPts val="1000"/>
                </a:spcBef>
                <a:buClr>
                  <a:schemeClr val="accent1"/>
                </a:buClr>
                <a:buFont typeface="Arial"/>
                <a:defRPr sz="1800" b="1">
                  <a:latin typeface="Arial"/>
                  <a:ea typeface="Arial"/>
                  <a:cs typeface="Arial"/>
                  <a:sym typeface="Arial"/>
                </a:defRPr>
              </a:pPr>
              <a:r>
                <a:t>SR Secretariat / SR Unit:</a:t>
              </a:r>
              <a:endParaRPr sz="1900"/>
            </a:p>
            <a:p>
              <a:pPr marL="182879" indent="-182879" defTabSz="411479">
                <a:buSzPct val="100000"/>
                <a:buFont typeface="Arial"/>
                <a:buChar char="•"/>
                <a:defRPr sz="1500">
                  <a:latin typeface="Arial"/>
                  <a:ea typeface="Arial"/>
                  <a:cs typeface="Arial"/>
                  <a:sym typeface="Arial"/>
                </a:defRPr>
              </a:pPr>
              <a:r>
                <a:t>Conducts high-level international benchmarking/sectoral analysis/analysis of performance indicators to identify &amp; recommend to Govt sectors for SR </a:t>
              </a:r>
              <a:endParaRPr b="1"/>
            </a:p>
            <a:p>
              <a:pPr marL="182879" indent="-182879" defTabSz="411479">
                <a:buSzPct val="100000"/>
                <a:buFont typeface="Arial"/>
                <a:buChar char="•"/>
                <a:defRPr sz="1500">
                  <a:latin typeface="Arial"/>
                  <a:ea typeface="Arial"/>
                  <a:cs typeface="Arial"/>
                  <a:sym typeface="Arial"/>
                </a:defRPr>
              </a:pPr>
              <a:r>
                <a:t>With respective budget analysts, develops SRs saving targets in line w/ medium-term fiscal objectives; drafts SR ToRs</a:t>
              </a:r>
              <a:endParaRPr b="1"/>
            </a:p>
            <a:p>
              <a:pPr marL="182879" indent="-182879" defTabSz="411479">
                <a:buSzPct val="100000"/>
                <a:buFont typeface="Arial"/>
                <a:buChar char="•"/>
                <a:defRPr sz="1500">
                  <a:latin typeface="Arial"/>
                  <a:ea typeface="Arial"/>
                  <a:cs typeface="Arial"/>
                  <a:sym typeface="Arial"/>
                </a:defRPr>
              </a:pPr>
              <a:r>
                <a:t>Drafts decisions for Govt approval (targets, spending review areas, timeline)</a:t>
              </a:r>
              <a:endParaRPr b="1"/>
            </a:p>
            <a:p>
              <a:pPr marL="182879" indent="-182879" defTabSz="411479">
                <a:buSzPct val="100000"/>
                <a:buFont typeface="Arial"/>
                <a:buChar char="•"/>
                <a:defRPr sz="1500">
                  <a:latin typeface="Arial"/>
                  <a:ea typeface="Arial"/>
                  <a:cs typeface="Arial"/>
                  <a:sym typeface="Arial"/>
                </a:defRPr>
              </a:pPr>
              <a:r>
                <a:t>Collects &amp; ensures data access for SRs </a:t>
              </a:r>
              <a:endParaRPr b="1"/>
            </a:p>
            <a:p>
              <a:pPr marL="182879" indent="-182879" defTabSz="411479">
                <a:buSzPct val="100000"/>
                <a:buFont typeface="Arial"/>
                <a:buChar char="•"/>
                <a:defRPr sz="1500">
                  <a:latin typeface="Arial"/>
                  <a:ea typeface="Arial"/>
                  <a:cs typeface="Arial"/>
                  <a:sym typeface="Arial"/>
                </a:defRPr>
              </a:pPr>
              <a:r>
                <a:t>Defines procedures for SR / guidance to SR Working Groups on methodology / provides report templates</a:t>
              </a:r>
              <a:endParaRPr b="1"/>
            </a:p>
            <a:p>
              <a:pPr marL="182879" indent="-182879" defTabSz="411479">
                <a:buSzPct val="100000"/>
                <a:buFont typeface="Arial"/>
                <a:buChar char="•"/>
                <a:defRPr sz="1500">
                  <a:latin typeface="Arial"/>
                  <a:ea typeface="Arial"/>
                  <a:cs typeface="Arial"/>
                  <a:sym typeface="Arial"/>
                </a:defRPr>
              </a:pPr>
              <a:r>
                <a:t>Oversees SR process &amp; participates in finalization of SR reports</a:t>
              </a:r>
              <a:r>
                <a:rPr b="1"/>
                <a:t>.</a:t>
              </a:r>
            </a:p>
          </p:txBody>
        </p:sp>
        <p:sp>
          <p:nvSpPr>
            <p:cNvPr id="253" name="SR Working Groups:…"/>
            <p:cNvSpPr/>
            <p:nvPr/>
          </p:nvSpPr>
          <p:spPr>
            <a:xfrm>
              <a:off x="265626" y="3408552"/>
              <a:ext cx="7584227" cy="1771887"/>
            </a:xfrm>
            <a:prstGeom prst="roundRect">
              <a:avLst>
                <a:gd name="adj" fmla="val 10751"/>
              </a:avLst>
            </a:prstGeom>
            <a:solidFill>
              <a:schemeClr val="accent3">
                <a:lumOff val="22941"/>
              </a:schemeClr>
            </a:solidFill>
            <a:ln w="25400" cap="flat">
              <a:solidFill>
                <a:srgbClr val="848D5E">
                  <a:alpha val="85000"/>
                </a:srgbClr>
              </a:solidFill>
              <a:prstDash val="solid"/>
              <a:round/>
            </a:ln>
            <a:effectLst>
              <a:outerShdw blurRad="38100" dist="25400" dir="2700000" rotWithShape="0">
                <a:srgbClr val="000000">
                  <a:alpha val="60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ctr">
              <a:noAutofit/>
            </a:bodyPr>
            <a:lstStyle/>
            <a:p>
              <a:pPr algn="ctr" defTabSz="411479">
                <a:lnSpc>
                  <a:spcPct val="120000"/>
                </a:lnSpc>
                <a:buClr>
                  <a:schemeClr val="accent1"/>
                </a:buClr>
                <a:buFont typeface="Arial"/>
                <a:defRPr sz="1800" b="1">
                  <a:latin typeface="Arial"/>
                  <a:ea typeface="Arial"/>
                  <a:cs typeface="Arial"/>
                  <a:sym typeface="Arial"/>
                </a:defRPr>
              </a:pPr>
              <a:r>
                <a:t>SR Working Groups</a:t>
              </a:r>
              <a:r>
                <a:rPr b="0"/>
                <a:t>: </a:t>
              </a:r>
              <a:endParaRPr sz="1900"/>
            </a:p>
            <a:p>
              <a:pPr marL="182879" indent="-182879" defTabSz="411479">
                <a:buSzPct val="100000"/>
                <a:buFont typeface="Arial"/>
                <a:buChar char="•"/>
                <a:defRPr sz="1500">
                  <a:latin typeface="Arial"/>
                  <a:ea typeface="Arial"/>
                  <a:cs typeface="Arial"/>
                  <a:sym typeface="Arial"/>
                </a:defRPr>
              </a:pPr>
              <a:r>
                <a:t>Conduct spending reviews. </a:t>
              </a:r>
              <a:endParaRPr b="1"/>
            </a:p>
            <a:p>
              <a:pPr marL="182879" indent="-182879" defTabSz="411479">
                <a:buSzPct val="100000"/>
                <a:buFont typeface="Arial"/>
                <a:buChar char="•"/>
                <a:defRPr sz="1500">
                  <a:latin typeface="Arial"/>
                  <a:ea typeface="Arial"/>
                  <a:cs typeface="Arial"/>
                  <a:sym typeface="Arial"/>
                </a:defRPr>
              </a:pPr>
              <a:r>
                <a:t>Prepare reform options within the defined target savings.</a:t>
              </a:r>
              <a:endParaRPr b="1"/>
            </a:p>
            <a:p>
              <a:pPr marL="182879" indent="-182879" defTabSz="411479">
                <a:buSzPct val="100000"/>
                <a:buFont typeface="Arial"/>
                <a:buChar char="•"/>
                <a:defRPr sz="1500">
                  <a:latin typeface="Arial"/>
                  <a:ea typeface="Arial"/>
                  <a:cs typeface="Arial"/>
                  <a:sym typeface="Arial"/>
                </a:defRPr>
              </a:pPr>
              <a:r>
                <a:t>Prepare quality, social and risk assessment, as well as legal review.</a:t>
              </a:r>
              <a:endParaRPr b="1"/>
            </a:p>
            <a:p>
              <a:pPr marL="182879" indent="-182879" defTabSz="411479">
                <a:buSzPct val="100000"/>
                <a:buFont typeface="Arial"/>
                <a:buChar char="•"/>
                <a:defRPr sz="1500">
                  <a:latin typeface="Arial"/>
                  <a:ea typeface="Arial"/>
                  <a:cs typeface="Arial"/>
                  <a:sym typeface="Arial"/>
                </a:defRPr>
              </a:pPr>
              <a:r>
                <a:t>Prepare other qualitative recommendations.</a:t>
              </a:r>
              <a:endParaRPr b="1"/>
            </a:p>
            <a:p>
              <a:pPr marL="182879" indent="-182879" defTabSz="411479">
                <a:buSzPct val="100000"/>
                <a:buFont typeface="Arial"/>
                <a:buChar char="•"/>
                <a:defRPr sz="1500">
                  <a:latin typeface="Arial"/>
                  <a:ea typeface="Arial"/>
                  <a:cs typeface="Arial"/>
                  <a:sym typeface="Arial"/>
                </a:defRPr>
              </a:pPr>
              <a:r>
                <a:t>Prepare the SR report and other interim reports, in line with ToR timeframe.</a:t>
              </a:r>
            </a:p>
          </p:txBody>
        </p:sp>
      </p:gr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Content Placeholder 2"/>
          <p:cNvSpPr txBox="1"/>
          <p:nvPr/>
        </p:nvSpPr>
        <p:spPr>
          <a:xfrm>
            <a:off x="3810000" y="1600200"/>
            <a:ext cx="4876800" cy="2514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ormAutofit/>
          </a:bodyPr>
          <a:lstStyle>
            <a:lvl1pPr defTabSz="457200">
              <a:spcBef>
                <a:spcPts val="800"/>
              </a:spcBef>
              <a:defRPr sz="3600">
                <a:latin typeface="Arial"/>
                <a:ea typeface="Arial"/>
                <a:cs typeface="Arial"/>
                <a:sym typeface="Arial"/>
              </a:defRPr>
            </a:lvl1pPr>
          </a:lstStyle>
          <a:p>
            <a:r>
              <a:t>Thank you</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pasted-movie.png" descr="pasted-movie.png"/>
          <p:cNvPicPr>
            <a:picLocks noChangeAspect="1"/>
          </p:cNvPicPr>
          <p:nvPr/>
        </p:nvPicPr>
        <p:blipFill>
          <a:blip r:embed="rId2"/>
          <a:stretch>
            <a:fillRect/>
          </a:stretch>
        </p:blipFill>
        <p:spPr>
          <a:xfrm>
            <a:off x="7089322" y="4408882"/>
            <a:ext cx="1856816" cy="1856816"/>
          </a:xfrm>
          <a:prstGeom prst="rect">
            <a:avLst/>
          </a:prstGeom>
          <a:ln w="12700">
            <a:miter lim="400000"/>
          </a:ln>
        </p:spPr>
      </p:pic>
      <p:sp>
        <p:nvSpPr>
          <p:cNvPr id="154" name="Title 2"/>
          <p:cNvSpPr txBox="1">
            <a:spLocks noGrp="1"/>
          </p:cNvSpPr>
          <p:nvPr>
            <p:ph type="title"/>
          </p:nvPr>
        </p:nvSpPr>
        <p:spPr>
          <a:prstGeom prst="rect">
            <a:avLst/>
          </a:prstGeom>
        </p:spPr>
        <p:txBody>
          <a:bodyPr/>
          <a:lstStyle/>
          <a:p>
            <a:r>
              <a:t>What Are Spending Reviews (SR)?</a:t>
            </a:r>
          </a:p>
        </p:txBody>
      </p:sp>
      <p:sp>
        <p:nvSpPr>
          <p:cNvPr id="155" name="Content Placeholder 1"/>
          <p:cNvSpPr txBox="1">
            <a:spLocks noGrp="1"/>
          </p:cNvSpPr>
          <p:nvPr>
            <p:ph type="body" idx="1"/>
          </p:nvPr>
        </p:nvSpPr>
        <p:spPr>
          <a:xfrm>
            <a:off x="363811" y="1769954"/>
            <a:ext cx="7397128" cy="4365364"/>
          </a:xfrm>
          <a:prstGeom prst="rect">
            <a:avLst/>
          </a:prstGeom>
        </p:spPr>
        <p:txBody>
          <a:bodyPr/>
          <a:lstStyle/>
          <a:p>
            <a:pPr marL="230604" indent="-230604" defTabSz="457200">
              <a:spcBef>
                <a:spcPts val="1200"/>
              </a:spcBef>
              <a:buClrTx/>
              <a:buSzPct val="100000"/>
              <a:buFontTx/>
              <a:defRPr sz="2200" b="1"/>
            </a:pPr>
            <a:r>
              <a:t>OECD definition</a:t>
            </a:r>
            <a:r>
              <a:rPr b="0"/>
              <a:t>: Tools for systematically analysing government expenditures, linked to the budget process.</a:t>
            </a:r>
          </a:p>
          <a:p>
            <a:pPr marL="0" lvl="1" indent="228600" defTabSz="457200">
              <a:spcBef>
                <a:spcPts val="0"/>
              </a:spcBef>
              <a:buSzTx/>
              <a:buNone/>
              <a:defRPr sz="2200" b="1"/>
            </a:pPr>
            <a:r>
              <a:t>➜ </a:t>
            </a:r>
            <a:r>
              <a:rPr b="0"/>
              <a:t>SR integration into the budget process / aligned with strategic objectives.</a:t>
            </a:r>
          </a:p>
          <a:p>
            <a:pPr marL="0" indent="0" defTabSz="457200">
              <a:spcBef>
                <a:spcPts val="0"/>
              </a:spcBef>
              <a:buSzTx/>
              <a:buNone/>
              <a:defRPr sz="2200"/>
            </a:pPr>
            <a:endParaRPr b="0"/>
          </a:p>
          <a:p>
            <a:pPr marL="230604" indent="-230604" defTabSz="457200">
              <a:spcBef>
                <a:spcPts val="1200"/>
              </a:spcBef>
              <a:buClrTx/>
              <a:buSzPct val="100000"/>
              <a:buFontTx/>
              <a:defRPr sz="2200" b="1"/>
            </a:pPr>
            <a:r>
              <a:t>WBG Manual definition</a:t>
            </a:r>
            <a:r>
              <a:rPr b="0"/>
              <a:t>: A process to identify &amp; propose reductions / reallocations based on scrutiny of baseline spending.</a:t>
            </a:r>
          </a:p>
          <a:p>
            <a:pPr marL="230604" indent="-230604" defTabSz="457200">
              <a:spcBef>
                <a:spcPts val="1200"/>
              </a:spcBef>
              <a:buClrTx/>
              <a:buSzPct val="100000"/>
              <a:buFontTx/>
              <a:defRPr sz="2200"/>
            </a:pPr>
            <a:r>
              <a:t>Focused on </a:t>
            </a:r>
            <a:r>
              <a:rPr i="1"/>
              <a:t>existing expenditure</a:t>
            </a:r>
            <a:r>
              <a:t>, not new spending proposals.</a:t>
            </a:r>
          </a:p>
        </p:txBody>
      </p:sp>
      <p:sp>
        <p:nvSpPr>
          <p:cNvPr id="156" name="Spending Review ➜ Strategic Budget Decisions ➜ Reallocation"/>
          <p:cNvSpPr txBox="1"/>
          <p:nvPr/>
        </p:nvSpPr>
        <p:spPr>
          <a:xfrm>
            <a:off x="301985" y="6252737"/>
            <a:ext cx="8540028" cy="4124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defTabSz="457200">
              <a:defRPr sz="2200" b="1">
                <a:latin typeface="Arial"/>
                <a:ea typeface="Arial"/>
                <a:cs typeface="Arial"/>
                <a:sym typeface="Arial"/>
              </a:defRPr>
            </a:lvl1pPr>
          </a:lstStyle>
          <a:p>
            <a:r>
              <a:t>Spending Review ➜ Strategic Budget Decisions ➜ Reallocation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itle 2"/>
          <p:cNvSpPr txBox="1">
            <a:spLocks noGrp="1"/>
          </p:cNvSpPr>
          <p:nvPr>
            <p:ph type="title"/>
          </p:nvPr>
        </p:nvSpPr>
        <p:spPr>
          <a:xfrm>
            <a:off x="457200" y="411864"/>
            <a:ext cx="8229600" cy="990602"/>
          </a:xfrm>
          <a:prstGeom prst="rect">
            <a:avLst/>
          </a:prstGeom>
        </p:spPr>
        <p:txBody>
          <a:bodyPr/>
          <a:lstStyle/>
          <a:p>
            <a:r>
              <a:t>Why Spending Reviews Matter?</a:t>
            </a:r>
          </a:p>
        </p:txBody>
      </p:sp>
      <p:sp>
        <p:nvSpPr>
          <p:cNvPr id="159" name="Content Placeholder 1"/>
          <p:cNvSpPr txBox="1">
            <a:spLocks noGrp="1"/>
          </p:cNvSpPr>
          <p:nvPr>
            <p:ph type="body" idx="1"/>
          </p:nvPr>
        </p:nvSpPr>
        <p:spPr>
          <a:xfrm>
            <a:off x="180110" y="1315152"/>
            <a:ext cx="6747163" cy="4430210"/>
          </a:xfrm>
          <a:prstGeom prst="rect">
            <a:avLst/>
          </a:prstGeom>
        </p:spPr>
        <p:txBody>
          <a:bodyPr/>
          <a:lstStyle/>
          <a:p>
            <a:pPr marL="180472" indent="-180472" defTabSz="457200">
              <a:spcBef>
                <a:spcPts val="1200"/>
              </a:spcBef>
              <a:buClrTx/>
              <a:buSzPct val="100000"/>
              <a:buFontTx/>
              <a:defRPr sz="2200"/>
            </a:pPr>
            <a:endParaRPr dirty="0"/>
          </a:p>
          <a:p>
            <a:pPr marL="180472" indent="-180472" defTabSz="457200">
              <a:spcBef>
                <a:spcPts val="1200"/>
              </a:spcBef>
              <a:buClrTx/>
              <a:buSzPct val="100000"/>
              <a:buFontTx/>
              <a:defRPr sz="2200"/>
            </a:pPr>
            <a:r>
              <a:rPr dirty="0"/>
              <a:t>Widely adopted: </a:t>
            </a:r>
          </a:p>
          <a:p>
            <a:pPr marL="0" indent="0" defTabSz="457200">
              <a:spcBef>
                <a:spcPts val="1200"/>
              </a:spcBef>
              <a:buSzTx/>
              <a:buNone/>
              <a:defRPr sz="2200"/>
            </a:pPr>
            <a:r>
              <a:rPr dirty="0"/>
              <a:t>  Used by </a:t>
            </a:r>
            <a:r>
              <a:rPr b="1" dirty="0"/>
              <a:t>¾ of OECD countries</a:t>
            </a:r>
            <a:r>
              <a:rPr dirty="0"/>
              <a:t>.</a:t>
            </a:r>
          </a:p>
          <a:p>
            <a:pPr marL="0" indent="0" defTabSz="457200">
              <a:spcBef>
                <a:spcPts val="1200"/>
              </a:spcBef>
              <a:buSzTx/>
              <a:buNone/>
              <a:defRPr sz="2200"/>
            </a:pPr>
            <a:endParaRPr dirty="0"/>
          </a:p>
          <a:p>
            <a:pPr marL="220578" indent="-220578" defTabSz="457200">
              <a:spcBef>
                <a:spcPts val="1200"/>
              </a:spcBef>
              <a:buClrTx/>
              <a:buSzPct val="100000"/>
              <a:buFontTx/>
              <a:defRPr sz="2200"/>
            </a:pPr>
            <a:r>
              <a:rPr dirty="0"/>
              <a:t>Highly rated for </a:t>
            </a:r>
            <a:r>
              <a:rPr b="1" dirty="0"/>
              <a:t>reprioritizing spending</a:t>
            </a:r>
            <a:r>
              <a:rPr dirty="0"/>
              <a:t> and enhancing fiscal management.</a:t>
            </a:r>
          </a:p>
          <a:p>
            <a:pPr marL="220578" indent="-220578" defTabSz="457200">
              <a:spcBef>
                <a:spcPts val="1200"/>
              </a:spcBef>
              <a:buClrTx/>
              <a:buSzPct val="100000"/>
              <a:buFontTx/>
              <a:defRPr sz="2200"/>
            </a:pPr>
            <a:r>
              <a:rPr dirty="0"/>
              <a:t>More than just cuts: Helps align spending with </a:t>
            </a:r>
            <a:r>
              <a:rPr b="1" dirty="0"/>
              <a:t>strategic goals</a:t>
            </a:r>
            <a:r>
              <a:rPr dirty="0"/>
              <a:t>.</a:t>
            </a:r>
          </a:p>
          <a:p>
            <a:pPr marL="220578" indent="-220578" defTabSz="457200">
              <a:spcBef>
                <a:spcPts val="1200"/>
              </a:spcBef>
              <a:buClrTx/>
              <a:buSzPct val="100000"/>
              <a:buFontTx/>
              <a:defRPr sz="2200"/>
            </a:pPr>
            <a:r>
              <a:rPr dirty="0"/>
              <a:t>OECD recommendation: SR as a </a:t>
            </a:r>
            <a:r>
              <a:rPr b="1" dirty="0"/>
              <a:t>permanent budget feature</a:t>
            </a:r>
            <a:r>
              <a:rPr dirty="0"/>
              <a:t>.</a:t>
            </a:r>
          </a:p>
        </p:txBody>
      </p:sp>
      <p:graphicFrame>
        <p:nvGraphicFramePr>
          <p:cNvPr id="160" name="SR use by OECD countries"/>
          <p:cNvGraphicFramePr/>
          <p:nvPr>
            <p:extLst>
              <p:ext uri="{D42A27DB-BD31-4B8C-83A1-F6EECF244321}">
                <p14:modId xmlns:p14="http://schemas.microsoft.com/office/powerpoint/2010/main" val="800411262"/>
              </p:ext>
            </p:extLst>
          </p:nvPr>
        </p:nvGraphicFramePr>
        <p:xfrm>
          <a:off x="6690561" y="2305754"/>
          <a:ext cx="2232951" cy="212779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9E5FE-141B-1D9E-88E7-6C8E7202BC63}"/>
              </a:ext>
            </a:extLst>
          </p:cNvPr>
          <p:cNvSpPr>
            <a:spLocks noGrp="1"/>
          </p:cNvSpPr>
          <p:nvPr>
            <p:ph type="title"/>
          </p:nvPr>
        </p:nvSpPr>
        <p:spPr>
          <a:xfrm>
            <a:off x="457200" y="533400"/>
            <a:ext cx="8229600" cy="990600"/>
          </a:xfrm>
        </p:spPr>
        <p:txBody>
          <a:bodyPr anchor="ctr">
            <a:normAutofit/>
          </a:bodyPr>
          <a:lstStyle/>
          <a:p>
            <a:r>
              <a:rPr lang="en-US" dirty="0"/>
              <a:t>Motivation at the EU level</a:t>
            </a:r>
          </a:p>
        </p:txBody>
      </p:sp>
      <p:pic>
        <p:nvPicPr>
          <p:cNvPr id="5" name="Content Placeholder 4" descr="EU European financial crisis economics corona virus">
            <a:extLst>
              <a:ext uri="{FF2B5EF4-FFF2-40B4-BE49-F238E27FC236}">
                <a16:creationId xmlns:a16="http://schemas.microsoft.com/office/drawing/2014/main" id="{90288896-0D54-478C-BFE7-369041087B93}"/>
              </a:ext>
            </a:extLst>
          </p:cNvPr>
          <p:cNvPicPr>
            <a:picLocks noChangeAspect="1"/>
          </p:cNvPicPr>
          <p:nvPr/>
        </p:nvPicPr>
        <p:blipFill>
          <a:blip r:embed="rId2"/>
          <a:srcRect l="12207" r="20170" b="-3"/>
          <a:stretch>
            <a:fillRect/>
          </a:stretch>
        </p:blipFill>
        <p:spPr>
          <a:xfrm>
            <a:off x="457200" y="1714500"/>
            <a:ext cx="3924300" cy="435254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pic>
      <p:sp>
        <p:nvSpPr>
          <p:cNvPr id="3" name="Text Placeholder 2">
            <a:extLst>
              <a:ext uri="{FF2B5EF4-FFF2-40B4-BE49-F238E27FC236}">
                <a16:creationId xmlns:a16="http://schemas.microsoft.com/office/drawing/2014/main" id="{03091FEF-17ED-5CE6-CC9F-E2B23667F9A7}"/>
              </a:ext>
            </a:extLst>
          </p:cNvPr>
          <p:cNvSpPr>
            <a:spLocks noGrp="1"/>
          </p:cNvSpPr>
          <p:nvPr>
            <p:ph type="body" idx="4294967295"/>
          </p:nvPr>
        </p:nvSpPr>
        <p:spPr>
          <a:xfrm>
            <a:off x="4762499" y="1714500"/>
            <a:ext cx="4159827" cy="4352544"/>
          </a:xfr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normAutofit fontScale="92500" lnSpcReduction="10000"/>
          </a:bodyPr>
          <a:lstStyle/>
          <a:p>
            <a:pPr marL="0" indent="0" hangingPunct="0">
              <a:lnSpc>
                <a:spcPct val="90000"/>
              </a:lnSpc>
              <a:spcBef>
                <a:spcPts val="0"/>
              </a:spcBef>
              <a:spcAft>
                <a:spcPts val="600"/>
              </a:spcAft>
              <a:buClrTx/>
              <a:buSzTx/>
              <a:buNone/>
            </a:pPr>
            <a:r>
              <a:rPr kumimoji="0" lang="en-US" sz="1600" b="1" i="0" u="none" strike="noStrike" cap="none" spc="0" normalizeH="0" baseline="0" dirty="0">
                <a:ln>
                  <a:noFill/>
                </a:ln>
                <a:solidFill>
                  <a:srgbClr val="1F497D"/>
                </a:solidFill>
                <a:effectLst/>
                <a:uFillTx/>
              </a:rPr>
              <a:t>Rising Interest Rates and Debt Servicing Costs: </a:t>
            </a:r>
            <a:r>
              <a:rPr kumimoji="0" lang="en-US" sz="1600" b="0" i="0" u="none" strike="noStrike" cap="none" spc="0" normalizeH="0" baseline="0" dirty="0">
                <a:ln>
                  <a:noFill/>
                </a:ln>
                <a:solidFill>
                  <a:srgbClr val="1F497D"/>
                </a:solidFill>
                <a:effectLst/>
                <a:uFillTx/>
              </a:rPr>
              <a:t>As interest rates rise, the cost of servicing debt for European governments also increases, straining fiscal budgets.</a:t>
            </a:r>
          </a:p>
          <a:p>
            <a:pPr marL="0" indent="0" hangingPunct="0">
              <a:lnSpc>
                <a:spcPct val="90000"/>
              </a:lnSpc>
              <a:spcBef>
                <a:spcPts val="0"/>
              </a:spcBef>
              <a:spcAft>
                <a:spcPts val="600"/>
              </a:spcAft>
              <a:buClrTx/>
              <a:buSzTx/>
              <a:buNone/>
            </a:pPr>
            <a:r>
              <a:rPr kumimoji="0" lang="en-US" sz="1600" b="1" i="0" u="none" strike="noStrike" cap="none" spc="0" normalizeH="0" baseline="0" dirty="0">
                <a:ln>
                  <a:noFill/>
                </a:ln>
                <a:solidFill>
                  <a:srgbClr val="1F497D"/>
                </a:solidFill>
                <a:effectLst/>
                <a:uFillTx/>
              </a:rPr>
              <a:t>Impact of Major Crises: </a:t>
            </a:r>
            <a:r>
              <a:rPr kumimoji="0" lang="en-US" sz="1600" b="0" i="0" u="none" strike="noStrike" cap="none" spc="0" normalizeH="0" baseline="0" dirty="0">
                <a:ln>
                  <a:noFill/>
                </a:ln>
                <a:solidFill>
                  <a:srgbClr val="1F497D"/>
                </a:solidFill>
                <a:effectLst/>
                <a:uFillTx/>
              </a:rPr>
              <a:t>The COVID-19 pandemic resulted in significant increases in healthcare spending and social support to address pressing needs. Russia's invasion of Ukraine led to heightened defense spending and instability in the European energy market.</a:t>
            </a:r>
          </a:p>
          <a:p>
            <a:pPr marL="0" indent="0" hangingPunct="0">
              <a:lnSpc>
                <a:spcPct val="90000"/>
              </a:lnSpc>
              <a:spcBef>
                <a:spcPts val="0"/>
              </a:spcBef>
              <a:spcAft>
                <a:spcPts val="600"/>
              </a:spcAft>
              <a:buClrTx/>
              <a:buSzTx/>
              <a:buNone/>
            </a:pPr>
            <a:r>
              <a:rPr kumimoji="0" lang="en-US" sz="1600" b="1" i="0" u="none" strike="noStrike" cap="none" spc="0" normalizeH="0" baseline="0" dirty="0">
                <a:ln>
                  <a:noFill/>
                </a:ln>
                <a:solidFill>
                  <a:srgbClr val="1F497D"/>
                </a:solidFill>
                <a:effectLst/>
                <a:uFillTx/>
              </a:rPr>
              <a:t>Rising Government Debt: </a:t>
            </a:r>
            <a:r>
              <a:rPr kumimoji="0" lang="en-US" sz="1600" b="0" i="0" u="none" strike="noStrike" cap="none" spc="0" normalizeH="0" baseline="0" dirty="0">
                <a:ln>
                  <a:noFill/>
                </a:ln>
                <a:solidFill>
                  <a:srgbClr val="1F497D"/>
                </a:solidFill>
                <a:effectLst/>
                <a:uFillTx/>
              </a:rPr>
              <a:t>Many EU Member States face rising government debt levels due to the shift in investment priorities and limited fiscal space.</a:t>
            </a:r>
          </a:p>
          <a:p>
            <a:pPr marL="0" indent="0" hangingPunct="0">
              <a:lnSpc>
                <a:spcPct val="90000"/>
              </a:lnSpc>
              <a:spcBef>
                <a:spcPts val="0"/>
              </a:spcBef>
              <a:spcAft>
                <a:spcPts val="600"/>
              </a:spcAft>
              <a:buClrTx/>
              <a:buSzTx/>
              <a:buNone/>
            </a:pPr>
            <a:r>
              <a:rPr kumimoji="0" lang="en-US" sz="1600" b="1" i="0" u="none" strike="noStrike" cap="none" spc="0" normalizeH="0" baseline="0" dirty="0">
                <a:ln>
                  <a:noFill/>
                </a:ln>
                <a:solidFill>
                  <a:srgbClr val="1F497D"/>
                </a:solidFill>
                <a:effectLst/>
                <a:uFillTx/>
              </a:rPr>
              <a:t>Green and Digital Transitions: </a:t>
            </a:r>
            <a:r>
              <a:rPr kumimoji="0" lang="en-US" sz="1600" b="0" i="0" u="none" strike="noStrike" cap="none" spc="0" normalizeH="0" baseline="0" dirty="0">
                <a:ln>
                  <a:noFill/>
                </a:ln>
                <a:solidFill>
                  <a:srgbClr val="1F497D"/>
                </a:solidFill>
                <a:effectLst/>
                <a:uFillTx/>
              </a:rPr>
              <a:t>Member States are required to focus public investments on green and sustainable projects to meet digital transition demands.</a:t>
            </a:r>
          </a:p>
          <a:p>
            <a:pPr marL="0" indent="0" hangingPunct="0">
              <a:lnSpc>
                <a:spcPct val="90000"/>
              </a:lnSpc>
              <a:spcBef>
                <a:spcPts val="0"/>
              </a:spcBef>
              <a:spcAft>
                <a:spcPts val="600"/>
              </a:spcAft>
              <a:buClrTx/>
              <a:buSzTx/>
              <a:buNone/>
            </a:pPr>
            <a:r>
              <a:rPr kumimoji="0" lang="en-US" sz="1600" b="1" i="0" u="none" strike="noStrike" cap="none" spc="0" normalizeH="0" baseline="0" dirty="0">
                <a:ln>
                  <a:noFill/>
                </a:ln>
                <a:solidFill>
                  <a:srgbClr val="1F497D"/>
                </a:solidFill>
                <a:effectLst/>
                <a:uFillTx/>
              </a:rPr>
              <a:t>Slowing growth: </a:t>
            </a:r>
            <a:r>
              <a:rPr kumimoji="0" lang="en-US" sz="1600" b="0" i="0" u="none" strike="noStrike" cap="none" spc="0" normalizeH="0" baseline="0" dirty="0">
                <a:ln>
                  <a:noFill/>
                </a:ln>
                <a:solidFill>
                  <a:srgbClr val="1F497D"/>
                </a:solidFill>
                <a:effectLst/>
                <a:uFillTx/>
              </a:rPr>
              <a:t>With limited funds, Member States are exploring strategies to spend more efficiently and maximize investment impacts.</a:t>
            </a:r>
          </a:p>
        </p:txBody>
      </p:sp>
    </p:spTree>
    <p:extLst>
      <p:ext uri="{BB962C8B-B14F-4D97-AF65-F5344CB8AC3E}">
        <p14:creationId xmlns:p14="http://schemas.microsoft.com/office/powerpoint/2010/main" val="31833531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52483-3E69-B4DD-FCB3-FFCE4A0854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0D7B1D-EF76-D392-EE6D-DE84AF8B850F}"/>
              </a:ext>
            </a:extLst>
          </p:cNvPr>
          <p:cNvSpPr>
            <a:spLocks noGrp="1"/>
          </p:cNvSpPr>
          <p:nvPr>
            <p:ph type="title"/>
          </p:nvPr>
        </p:nvSpPr>
        <p:spPr>
          <a:xfrm>
            <a:off x="457200" y="533400"/>
            <a:ext cx="8229600" cy="990600"/>
          </a:xfrm>
        </p:spPr>
        <p:txBody>
          <a:bodyPr anchor="ctr">
            <a:normAutofit/>
          </a:bodyPr>
          <a:lstStyle/>
          <a:p>
            <a:r>
              <a:rPr lang="en-US" dirty="0"/>
              <a:t>EU Support for Spending Reviews</a:t>
            </a:r>
          </a:p>
        </p:txBody>
      </p:sp>
      <p:sp>
        <p:nvSpPr>
          <p:cNvPr id="3" name="Text Placeholder 2">
            <a:extLst>
              <a:ext uri="{FF2B5EF4-FFF2-40B4-BE49-F238E27FC236}">
                <a16:creationId xmlns:a16="http://schemas.microsoft.com/office/drawing/2014/main" id="{CB5C3557-5248-E9C5-1BD9-09EAFCA6D61E}"/>
              </a:ext>
            </a:extLst>
          </p:cNvPr>
          <p:cNvSpPr>
            <a:spLocks noGrp="1"/>
          </p:cNvSpPr>
          <p:nvPr>
            <p:ph sz="half" idx="1"/>
          </p:nvPr>
        </p:nvSpPr>
        <p:spPr>
          <a:xfrm>
            <a:off x="457200" y="1691916"/>
            <a:ext cx="4537364" cy="4210119"/>
          </a:xfr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lnSpcReduction="10000"/>
          </a:bodyPr>
          <a:lstStyle/>
          <a:p>
            <a:pPr>
              <a:spcBef>
                <a:spcPts val="1875"/>
              </a:spcBef>
            </a:pPr>
            <a:r>
              <a:rPr lang="en-US" sz="1400" b="1" dirty="0">
                <a:latin typeface="Arial" panose="020B0604020202020204" pitchFamily="34" charset="0"/>
                <a:cs typeface="Arial" panose="020B0604020202020204" pitchFamily="34" charset="0"/>
              </a:rPr>
              <a:t>Country-Specific Recommendations</a:t>
            </a:r>
            <a:r>
              <a:rPr lang="en-US" sz="1400" dirty="0">
                <a:latin typeface="Arial" panose="020B0604020202020204" pitchFamily="34" charset="0"/>
                <a:cs typeface="Arial" panose="020B0604020202020204" pitchFamily="34" charset="0"/>
              </a:rPr>
              <a:t> aim to guide Member States on necessary improvements in their spending reviews. MSs are encouraged to implement or enhance their existing reviews based on the CSRs issued by the EU.</a:t>
            </a:r>
          </a:p>
          <a:p>
            <a:pPr marL="470155" lvl="2" indent="-171450">
              <a:buFont typeface="Wingdings" panose="05000000000000000000" pitchFamily="2" charset="2"/>
              <a:buChar char="Ø"/>
            </a:pPr>
            <a:r>
              <a:rPr lang="en-US" sz="1400" dirty="0">
                <a:latin typeface="Arial" panose="020B0604020202020204" pitchFamily="34" charset="0"/>
                <a:cs typeface="Arial" panose="020B0604020202020204" pitchFamily="34" charset="0"/>
              </a:rPr>
              <a:t>Belgium, Spain, Croatia, Italy, and Portugal have successfully conducted at least one spending review since receiving recommendations.</a:t>
            </a:r>
          </a:p>
          <a:p>
            <a:pPr marL="171450" lvl="1" indent="-171450"/>
            <a:r>
              <a:rPr lang="en-US" sz="1600" b="1" dirty="0">
                <a:latin typeface="Arial" panose="020B0604020202020204" pitchFamily="34" charset="0"/>
                <a:cs typeface="Arial" panose="020B0604020202020204" pitchFamily="34" charset="0"/>
              </a:rPr>
              <a:t>Recovery and Resilience Facility </a:t>
            </a:r>
            <a:r>
              <a:rPr lang="en-US" sz="1600" dirty="0">
                <a:latin typeface="Arial" panose="020B0604020202020204" pitchFamily="34" charset="0"/>
                <a:cs typeface="Arial" panose="020B0604020202020204" pitchFamily="34" charset="0"/>
              </a:rPr>
              <a:t>supports essential </a:t>
            </a:r>
            <a:r>
              <a:rPr lang="en-US" sz="1400" dirty="0">
                <a:latin typeface="Arial" panose="020B0604020202020204" pitchFamily="34" charset="0"/>
                <a:cs typeface="Arial" panose="020B0604020202020204" pitchFamily="34" charset="0"/>
              </a:rPr>
              <a:t>reforms aimed at enhancing stability and growth in affected regions. Investments made through the RRF focus on building resilience against future challenges and strengthening communities.</a:t>
            </a:r>
          </a:p>
          <a:p>
            <a:pPr>
              <a:spcBef>
                <a:spcPts val="1875"/>
              </a:spcBef>
            </a:pPr>
            <a:r>
              <a:rPr lang="en-US" sz="1400" b="1" dirty="0">
                <a:latin typeface="Arial" panose="020B0604020202020204" pitchFamily="34" charset="0"/>
                <a:cs typeface="Arial" panose="020B0604020202020204" pitchFamily="34" charset="0"/>
              </a:rPr>
              <a:t>Technical Support Instrument </a:t>
            </a:r>
            <a:r>
              <a:rPr lang="en-US" sz="1400" dirty="0">
                <a:latin typeface="Arial" panose="020B0604020202020204" pitchFamily="34" charset="0"/>
                <a:cs typeface="Arial" panose="020B0604020202020204" pitchFamily="34" charset="0"/>
              </a:rPr>
              <a:t>provides vital TA to help implement recovery strategies effectively. The EC provides essential guidance for conducting spending reviews, addressing specific requests from national authorities.</a:t>
            </a:r>
          </a:p>
        </p:txBody>
      </p:sp>
      <p:pic>
        <p:nvPicPr>
          <p:cNvPr id="4" name="Content Placeholder 4" descr="Digital tablet and graphs. Flags UK and EU">
            <a:extLst>
              <a:ext uri="{FF2B5EF4-FFF2-40B4-BE49-F238E27FC236}">
                <a16:creationId xmlns:a16="http://schemas.microsoft.com/office/drawing/2014/main" id="{74AE75A5-E842-4276-B76D-7434FF060FB9}"/>
              </a:ext>
            </a:extLst>
          </p:cNvPr>
          <p:cNvPicPr>
            <a:picLocks noChangeAspect="1"/>
          </p:cNvPicPr>
          <p:nvPr/>
        </p:nvPicPr>
        <p:blipFill>
          <a:blip r:embed="rId2"/>
          <a:srcRect l="19470" r="11878" b="1"/>
          <a:stretch>
            <a:fillRect/>
          </a:stretch>
        </p:blipFill>
        <p:spPr>
          <a:xfrm>
            <a:off x="5493327" y="1636499"/>
            <a:ext cx="3451306" cy="3767328"/>
          </a:xfrm>
          <a:prstGeom prst="rect">
            <a:avLst/>
          </a:prstGeom>
          <a:noFill/>
        </p:spPr>
      </p:pic>
    </p:spTree>
    <p:extLst>
      <p:ext uri="{BB962C8B-B14F-4D97-AF65-F5344CB8AC3E}">
        <p14:creationId xmlns:p14="http://schemas.microsoft.com/office/powerpoint/2010/main" val="268404197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Title 2"/>
          <p:cNvSpPr txBox="1">
            <a:spLocks noGrp="1"/>
          </p:cNvSpPr>
          <p:nvPr>
            <p:ph type="title"/>
          </p:nvPr>
        </p:nvSpPr>
        <p:spPr>
          <a:xfrm>
            <a:off x="457200" y="411864"/>
            <a:ext cx="8229600" cy="990602"/>
          </a:xfrm>
          <a:prstGeom prst="rect">
            <a:avLst/>
          </a:prstGeom>
        </p:spPr>
        <p:txBody>
          <a:bodyPr/>
          <a:lstStyle/>
          <a:p>
            <a:r>
              <a:t>Objectives of Spending Reviews</a:t>
            </a:r>
          </a:p>
        </p:txBody>
      </p:sp>
      <p:sp>
        <p:nvSpPr>
          <p:cNvPr id="163" name="Content Placeholder 1"/>
          <p:cNvSpPr txBox="1">
            <a:spLocks noGrp="1"/>
          </p:cNvSpPr>
          <p:nvPr>
            <p:ph type="body" idx="1"/>
          </p:nvPr>
        </p:nvSpPr>
        <p:spPr>
          <a:xfrm>
            <a:off x="275892" y="1868732"/>
            <a:ext cx="8871616" cy="4198592"/>
          </a:xfrm>
          <a:prstGeom prst="rect">
            <a:avLst/>
          </a:prstGeom>
        </p:spPr>
        <p:txBody>
          <a:bodyPr/>
          <a:lstStyle/>
          <a:p>
            <a:pPr marL="0" indent="0" defTabSz="434340">
              <a:spcBef>
                <a:spcPts val="1100"/>
              </a:spcBef>
              <a:buSzTx/>
              <a:buNone/>
              <a:defRPr sz="2000" b="1"/>
            </a:pPr>
            <a:r>
              <a:t>💰  Reduce aggregate expenditure</a:t>
            </a:r>
          </a:p>
          <a:p>
            <a:pPr marL="567054" lvl="1" indent="-301625" defTabSz="434340">
              <a:spcBef>
                <a:spcPts val="1100"/>
              </a:spcBef>
              <a:buClrTx/>
              <a:buSzPct val="100000"/>
              <a:buFont typeface="Times Roman"/>
              <a:defRPr sz="2000"/>
            </a:pPr>
            <a:r>
              <a:t>Identify consolidation measures with no/minimal impact on services.</a:t>
            </a:r>
          </a:p>
          <a:p>
            <a:pPr marL="0" indent="0" defTabSz="434340">
              <a:spcBef>
                <a:spcPts val="1100"/>
              </a:spcBef>
              <a:buSzTx/>
              <a:buNone/>
              <a:defRPr sz="2000" b="1"/>
            </a:pPr>
            <a:r>
              <a:t>🎯 Reallocate to strategic priorities</a:t>
            </a:r>
          </a:p>
          <a:p>
            <a:pPr marL="567054" lvl="1" indent="-301625" defTabSz="434340">
              <a:spcBef>
                <a:spcPts val="1100"/>
              </a:spcBef>
              <a:buClrTx/>
              <a:buSzPct val="100000"/>
              <a:buFont typeface="Times Roman"/>
              <a:defRPr sz="2000"/>
            </a:pPr>
            <a:r>
              <a:t>Align spending with evolving government goals &amp; create fiscal space.</a:t>
            </a:r>
          </a:p>
          <a:p>
            <a:pPr marL="0" indent="0" defTabSz="434340">
              <a:spcBef>
                <a:spcPts val="1100"/>
              </a:spcBef>
              <a:buSzTx/>
              <a:buNone/>
              <a:defRPr sz="2000" b="1"/>
            </a:pPr>
            <a:r>
              <a:t>⚙️ Improve spending efficiency</a:t>
            </a:r>
          </a:p>
          <a:p>
            <a:pPr marL="567054" lvl="1" indent="-301625" defTabSz="434340">
              <a:spcBef>
                <a:spcPts val="1100"/>
              </a:spcBef>
              <a:buClrTx/>
              <a:buSzPct val="100000"/>
              <a:buFont typeface="Times Roman"/>
              <a:defRPr sz="2000"/>
            </a:pPr>
            <a:r>
              <a:t>Deliver same or better outcomes with fewer resources.</a:t>
            </a:r>
          </a:p>
          <a:p>
            <a:pPr marL="0" indent="0" defTabSz="434340">
              <a:spcBef>
                <a:spcPts val="1100"/>
              </a:spcBef>
              <a:buSzTx/>
              <a:buNone/>
              <a:defRPr sz="2000" b="1"/>
            </a:pPr>
            <a:r>
              <a:t>🧠 Analytical capacity building</a:t>
            </a:r>
          </a:p>
          <a:p>
            <a:pPr marL="567054" lvl="1" indent="-301625" defTabSz="434340">
              <a:spcBef>
                <a:spcPts val="1100"/>
              </a:spcBef>
              <a:buClrTx/>
              <a:buSzPct val="100000"/>
              <a:buFont typeface="Times Roman"/>
              <a:defRPr sz="2000"/>
            </a:pPr>
            <a:r>
              <a:t>Enhance budget and policy analysis within the MoF and line ministries.</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itle 2"/>
          <p:cNvSpPr txBox="1">
            <a:spLocks noGrp="1"/>
          </p:cNvSpPr>
          <p:nvPr>
            <p:ph type="title"/>
          </p:nvPr>
        </p:nvSpPr>
        <p:spPr>
          <a:xfrm>
            <a:off x="457200" y="507828"/>
            <a:ext cx="8229600" cy="990602"/>
          </a:xfrm>
          <a:prstGeom prst="rect">
            <a:avLst/>
          </a:prstGeom>
        </p:spPr>
        <p:txBody>
          <a:bodyPr/>
          <a:lstStyle/>
          <a:p>
            <a:r>
              <a:t>Types of Spending Reviews</a:t>
            </a:r>
          </a:p>
        </p:txBody>
      </p:sp>
      <p:graphicFrame>
        <p:nvGraphicFramePr>
          <p:cNvPr id="172" name="Table 1"/>
          <p:cNvGraphicFramePr/>
          <p:nvPr>
            <p:extLst>
              <p:ext uri="{D42A27DB-BD31-4B8C-83A1-F6EECF244321}">
                <p14:modId xmlns:p14="http://schemas.microsoft.com/office/powerpoint/2010/main" val="3135640176"/>
              </p:ext>
            </p:extLst>
          </p:nvPr>
        </p:nvGraphicFramePr>
        <p:xfrm>
          <a:off x="378588" y="1993811"/>
          <a:ext cx="8567892" cy="3759945"/>
        </p:xfrm>
        <a:graphic>
          <a:graphicData uri="http://schemas.openxmlformats.org/drawingml/2006/table">
            <a:tbl>
              <a:tblPr firstRow="1" bandRow="1">
                <a:tableStyleId>{4C3C2611-4C71-4FC5-86AE-919BDF0F9419}</a:tableStyleId>
              </a:tblPr>
              <a:tblGrid>
                <a:gridCol w="4260832">
                  <a:extLst>
                    <a:ext uri="{9D8B030D-6E8A-4147-A177-3AD203B41FA5}">
                      <a16:colId xmlns:a16="http://schemas.microsoft.com/office/drawing/2014/main" val="20000"/>
                    </a:ext>
                  </a:extLst>
                </a:gridCol>
                <a:gridCol w="4307060">
                  <a:extLst>
                    <a:ext uri="{9D8B030D-6E8A-4147-A177-3AD203B41FA5}">
                      <a16:colId xmlns:a16="http://schemas.microsoft.com/office/drawing/2014/main" val="20001"/>
                    </a:ext>
                  </a:extLst>
                </a:gridCol>
              </a:tblGrid>
              <a:tr h="644055">
                <a:tc>
                  <a:txBody>
                    <a:bodyPr/>
                    <a:lstStyle/>
                    <a:p>
                      <a:pPr defTabSz="457200">
                        <a:defRPr sz="1800" b="0">
                          <a:solidFill>
                            <a:srgbClr val="000000"/>
                          </a:solidFill>
                        </a:defRPr>
                      </a:pPr>
                      <a:r>
                        <a:rPr b="1" dirty="0">
                          <a:latin typeface="Arial" panose="020B0604020202020204" pitchFamily="34" charset="0"/>
                          <a:cs typeface="Arial" panose="020B0604020202020204" pitchFamily="34" charset="0"/>
                          <a:sym typeface="Book Antiqua"/>
                        </a:rPr>
                        <a:t>Comprehensive Spending Reviews</a:t>
                      </a:r>
                    </a:p>
                  </a:txBody>
                  <a:tcPr marL="0" marR="0" marT="0" marB="0" anchor="ctr" horzOverflow="overflow">
                    <a:solidFill>
                      <a:srgbClr val="7BA0CD"/>
                    </a:solidFill>
                  </a:tcPr>
                </a:tc>
                <a:tc>
                  <a:txBody>
                    <a:bodyPr/>
                    <a:lstStyle/>
                    <a:p>
                      <a:pPr defTabSz="457200">
                        <a:defRPr sz="1800" b="0">
                          <a:solidFill>
                            <a:srgbClr val="000000"/>
                          </a:solidFill>
                        </a:defRPr>
                      </a:pPr>
                      <a:r>
                        <a:rPr b="1">
                          <a:latin typeface="Arial" panose="020B0604020202020204" pitchFamily="34" charset="0"/>
                          <a:cs typeface="Arial" panose="020B0604020202020204" pitchFamily="34" charset="0"/>
                          <a:sym typeface="Book Antiqua"/>
                        </a:rPr>
                        <a:t>Targeted Spending Reviews</a:t>
                      </a:r>
                    </a:p>
                  </a:txBody>
                  <a:tcPr marL="0" marR="0" marT="0" marB="0" anchor="ctr" horzOverflow="overflow">
                    <a:solidFill>
                      <a:srgbClr val="7BA0CD"/>
                    </a:solidFill>
                  </a:tcPr>
                </a:tc>
                <a:extLst>
                  <a:ext uri="{0D108BD9-81ED-4DB2-BD59-A6C34878D82A}">
                    <a16:rowId xmlns:a16="http://schemas.microsoft.com/office/drawing/2014/main" val="10000"/>
                  </a:ext>
                </a:extLst>
              </a:tr>
              <a:tr h="710874">
                <a:tc>
                  <a:txBody>
                    <a:bodyPr/>
                    <a:lstStyle/>
                    <a:p>
                      <a:pPr defTabSz="457200">
                        <a:defRPr sz="1800"/>
                      </a:pPr>
                      <a:r>
                        <a:rPr>
                          <a:latin typeface="Arial" panose="020B0604020202020204" pitchFamily="34" charset="0"/>
                          <a:cs typeface="Arial" panose="020B0604020202020204" pitchFamily="34" charset="0"/>
                          <a:sym typeface="Book Antiqua"/>
                        </a:rPr>
                        <a:t>Broad coverage across sectors</a:t>
                      </a:r>
                    </a:p>
                  </a:txBody>
                  <a:tcPr marL="12700" marR="12700" marT="12700" marB="12700" anchor="ctr" horzOverflow="overflow"/>
                </a:tc>
                <a:tc>
                  <a:txBody>
                    <a:bodyPr/>
                    <a:lstStyle/>
                    <a:p>
                      <a:pPr defTabSz="457200">
                        <a:defRPr sz="1800"/>
                      </a:pPr>
                      <a:r>
                        <a:rPr>
                          <a:latin typeface="Arial" panose="020B0604020202020204" pitchFamily="34" charset="0"/>
                          <a:cs typeface="Arial" panose="020B0604020202020204" pitchFamily="34" charset="0"/>
                          <a:sym typeface="Book Antiqua"/>
                        </a:rPr>
                        <a:t>Focus on specific sectors or issues</a:t>
                      </a:r>
                    </a:p>
                  </a:txBody>
                  <a:tcPr marL="12700" marR="12700" marT="12700" marB="12700" anchor="ctr" horzOverflow="overflow"/>
                </a:tc>
                <a:extLst>
                  <a:ext uri="{0D108BD9-81ED-4DB2-BD59-A6C34878D82A}">
                    <a16:rowId xmlns:a16="http://schemas.microsoft.com/office/drawing/2014/main" val="10001"/>
                  </a:ext>
                </a:extLst>
              </a:tr>
              <a:tr h="654077">
                <a:tc>
                  <a:txBody>
                    <a:bodyPr/>
                    <a:lstStyle/>
                    <a:p>
                      <a:pPr defTabSz="457200">
                        <a:defRPr sz="1800"/>
                      </a:pPr>
                      <a:r>
                        <a:rPr>
                          <a:latin typeface="Arial" panose="020B0604020202020204" pitchFamily="34" charset="0"/>
                          <a:cs typeface="Arial" panose="020B0604020202020204" pitchFamily="34" charset="0"/>
                          <a:sym typeface="Book Antiqua"/>
                        </a:rPr>
                        <a:t>Used for major fiscal consolidation or strategic resets</a:t>
                      </a:r>
                    </a:p>
                  </a:txBody>
                  <a:tcPr marL="12700" marR="12700" marT="12700" marB="12700" anchor="ctr" horzOverflow="overflow"/>
                </a:tc>
                <a:tc>
                  <a:txBody>
                    <a:bodyPr/>
                    <a:lstStyle/>
                    <a:p>
                      <a:pPr defTabSz="457200">
                        <a:defRPr sz="1800"/>
                      </a:pPr>
                      <a:r>
                        <a:rPr>
                          <a:latin typeface="Arial" panose="020B0604020202020204" pitchFamily="34" charset="0"/>
                          <a:cs typeface="Arial" panose="020B0604020202020204" pitchFamily="34" charset="0"/>
                          <a:sym typeface="Book Antiqua"/>
                        </a:rPr>
                        <a:t>Used regularly or ad hoc for performance improvement</a:t>
                      </a:r>
                    </a:p>
                  </a:txBody>
                  <a:tcPr marL="12700" marR="12700" marT="12700" marB="12700" anchor="ctr" horzOverflow="overflow"/>
                </a:tc>
                <a:extLst>
                  <a:ext uri="{0D108BD9-81ED-4DB2-BD59-A6C34878D82A}">
                    <a16:rowId xmlns:a16="http://schemas.microsoft.com/office/drawing/2014/main" val="10002"/>
                  </a:ext>
                </a:extLst>
              </a:tr>
              <a:tr h="612878">
                <a:tc>
                  <a:txBody>
                    <a:bodyPr/>
                    <a:lstStyle/>
                    <a:p>
                      <a:pPr defTabSz="457200">
                        <a:defRPr sz="1800"/>
                      </a:pPr>
                      <a:r>
                        <a:rPr>
                          <a:latin typeface="Arial" panose="020B0604020202020204" pitchFamily="34" charset="0"/>
                          <a:cs typeface="Arial" panose="020B0604020202020204" pitchFamily="34" charset="0"/>
                          <a:sym typeface="Book Antiqua"/>
                        </a:rPr>
                        <a:t>High resource and capacity requirements</a:t>
                      </a:r>
                    </a:p>
                  </a:txBody>
                  <a:tcPr marL="12700" marR="12700" marT="12700" marB="12700" anchor="ctr" horzOverflow="overflow"/>
                </a:tc>
                <a:tc>
                  <a:txBody>
                    <a:bodyPr/>
                    <a:lstStyle/>
                    <a:p>
                      <a:pPr defTabSz="457200">
                        <a:defRPr sz="1800"/>
                      </a:pPr>
                      <a:r>
                        <a:rPr>
                          <a:latin typeface="Arial" panose="020B0604020202020204" pitchFamily="34" charset="0"/>
                          <a:cs typeface="Arial" panose="020B0604020202020204" pitchFamily="34" charset="0"/>
                          <a:sym typeface="Book Antiqua"/>
                        </a:rPr>
                        <a:t>Lower administrative burden</a:t>
                      </a:r>
                    </a:p>
                  </a:txBody>
                  <a:tcPr marL="12700" marR="12700" marT="12700" marB="12700" anchor="ctr" horzOverflow="overflow"/>
                </a:tc>
                <a:extLst>
                  <a:ext uri="{0D108BD9-81ED-4DB2-BD59-A6C34878D82A}">
                    <a16:rowId xmlns:a16="http://schemas.microsoft.com/office/drawing/2014/main" val="10003"/>
                  </a:ext>
                </a:extLst>
              </a:tr>
              <a:tr h="564021">
                <a:tc>
                  <a:txBody>
                    <a:bodyPr/>
                    <a:lstStyle/>
                    <a:p>
                      <a:pPr defTabSz="457200">
                        <a:defRPr sz="1800"/>
                      </a:pPr>
                      <a:r>
                        <a:rPr>
                          <a:latin typeface="Arial" panose="020B0604020202020204" pitchFamily="34" charset="0"/>
                          <a:cs typeface="Arial" panose="020B0604020202020204" pitchFamily="34" charset="0"/>
                          <a:sym typeface="Book Antiqua"/>
                        </a:rPr>
                        <a:t>Less frequent</a:t>
                      </a:r>
                    </a:p>
                  </a:txBody>
                  <a:tcPr marL="12700" marR="12700" marT="12700" marB="12700" anchor="ctr" horzOverflow="overflow"/>
                </a:tc>
                <a:tc>
                  <a:txBody>
                    <a:bodyPr/>
                    <a:lstStyle/>
                    <a:p>
                      <a:pPr defTabSz="457200">
                        <a:defRPr sz="1800"/>
                      </a:pPr>
                      <a:r>
                        <a:rPr>
                          <a:latin typeface="Arial" panose="020B0604020202020204" pitchFamily="34" charset="0"/>
                          <a:cs typeface="Arial" panose="020B0604020202020204" pitchFamily="34" charset="0"/>
                          <a:sym typeface="Book Antiqua"/>
                        </a:rPr>
                        <a:t>Annual or multi-annual in some countries</a:t>
                      </a:r>
                    </a:p>
                  </a:txBody>
                  <a:tcPr marL="12700" marR="12700" marT="12700" marB="12700" anchor="ctr" horzOverflow="overflow"/>
                </a:tc>
                <a:extLst>
                  <a:ext uri="{0D108BD9-81ED-4DB2-BD59-A6C34878D82A}">
                    <a16:rowId xmlns:a16="http://schemas.microsoft.com/office/drawing/2014/main" val="10004"/>
                  </a:ext>
                </a:extLst>
              </a:tr>
              <a:tr h="533307">
                <a:tc>
                  <a:txBody>
                    <a:bodyPr/>
                    <a:lstStyle/>
                    <a:p>
                      <a:pPr defTabSz="457200">
                        <a:defRPr sz="1800"/>
                      </a:pPr>
                      <a:r>
                        <a:rPr>
                          <a:latin typeface="Arial" panose="020B0604020202020204" pitchFamily="34" charset="0"/>
                          <a:cs typeface="Arial" panose="020B0604020202020204" pitchFamily="34" charset="0"/>
                          <a:sym typeface="Book Antiqua"/>
                        </a:rPr>
                        <a:t>e.g. UK (2010), Canada (2011), Ireland (VfM reviews)</a:t>
                      </a:r>
                    </a:p>
                  </a:txBody>
                  <a:tcPr marL="12700" marR="12700" marT="12700" marB="12700" anchor="ctr" horzOverflow="overflow"/>
                </a:tc>
                <a:tc>
                  <a:txBody>
                    <a:bodyPr/>
                    <a:lstStyle/>
                    <a:p>
                      <a:pPr defTabSz="457200">
                        <a:defRPr sz="1800"/>
                      </a:pPr>
                      <a:r>
                        <a:rPr dirty="0">
                          <a:latin typeface="Arial" panose="020B0604020202020204" pitchFamily="34" charset="0"/>
                          <a:cs typeface="Arial" panose="020B0604020202020204" pitchFamily="34" charset="0"/>
                          <a:sym typeface="Book Antiqua"/>
                        </a:rPr>
                        <a:t>e.g. Denmark, Netherlands, Finland</a:t>
                      </a:r>
                    </a:p>
                  </a:txBody>
                  <a:tcPr marL="12700" marR="12700" marT="12700" marB="12700" anchor="ctr" horzOverflow="overflow"/>
                </a:tc>
                <a:extLst>
                  <a:ext uri="{0D108BD9-81ED-4DB2-BD59-A6C34878D82A}">
                    <a16:rowId xmlns:a16="http://schemas.microsoft.com/office/drawing/2014/main" val="10005"/>
                  </a:ext>
                </a:extLst>
              </a:tr>
            </a:tbl>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itle 2"/>
          <p:cNvSpPr txBox="1">
            <a:spLocks noGrp="1"/>
          </p:cNvSpPr>
          <p:nvPr>
            <p:ph type="title"/>
          </p:nvPr>
        </p:nvSpPr>
        <p:spPr>
          <a:xfrm>
            <a:off x="457200" y="507828"/>
            <a:ext cx="8229600" cy="990602"/>
          </a:xfrm>
          <a:prstGeom prst="rect">
            <a:avLst/>
          </a:prstGeom>
        </p:spPr>
        <p:txBody>
          <a:bodyPr/>
          <a:lstStyle/>
          <a:p>
            <a:r>
              <a:t>Dimensions of Spending Reviews</a:t>
            </a:r>
          </a:p>
        </p:txBody>
      </p:sp>
      <p:sp>
        <p:nvSpPr>
          <p:cNvPr id="175" name="Content Placeholder 1"/>
          <p:cNvSpPr txBox="1">
            <a:spLocks noGrp="1"/>
          </p:cNvSpPr>
          <p:nvPr>
            <p:ph type="body" idx="1"/>
          </p:nvPr>
        </p:nvSpPr>
        <p:spPr>
          <a:xfrm>
            <a:off x="363811" y="1556872"/>
            <a:ext cx="8416378" cy="5082656"/>
          </a:xfrm>
          <a:prstGeom prst="rect">
            <a:avLst/>
          </a:prstGeom>
        </p:spPr>
        <p:txBody>
          <a:bodyPr/>
          <a:lstStyle/>
          <a:p>
            <a:pPr marL="0" indent="0" defTabSz="388620">
              <a:spcBef>
                <a:spcPts val="1000"/>
              </a:spcBef>
              <a:buSzTx/>
              <a:buNone/>
              <a:defRPr sz="1800" b="1"/>
            </a:pPr>
            <a:r>
              <a:t>By Focus Area:</a:t>
            </a:r>
          </a:p>
          <a:p>
            <a:pPr marL="0" lvl="1" indent="194310" defTabSz="388620">
              <a:spcBef>
                <a:spcPts val="1000"/>
              </a:spcBef>
              <a:buSzTx/>
              <a:buNone/>
              <a:defRPr sz="1800"/>
            </a:pPr>
            <a:r>
              <a:t>🔹 </a:t>
            </a:r>
            <a:r>
              <a:rPr i="1"/>
              <a:t>Program Reviews</a:t>
            </a:r>
            <a:r>
              <a:t> – Analyse services or transfer payments for effectiveness/efficiency.</a:t>
            </a:r>
          </a:p>
          <a:p>
            <a:pPr marL="0" lvl="1" indent="194310" defTabSz="388620">
              <a:spcBef>
                <a:spcPts val="1000"/>
              </a:spcBef>
              <a:buSzTx/>
              <a:buNone/>
              <a:defRPr sz="1800"/>
            </a:pPr>
            <a:r>
              <a:t>🔹 </a:t>
            </a:r>
            <a:r>
              <a:rPr i="1"/>
              <a:t>Process Reviews</a:t>
            </a:r>
            <a:r>
              <a:t> – Examine business processes (e.g., procurement, IT) for efficiency.</a:t>
            </a:r>
          </a:p>
          <a:p>
            <a:pPr marL="0" lvl="1" indent="194310" defTabSz="388620">
              <a:spcBef>
                <a:spcPts val="1000"/>
              </a:spcBef>
              <a:buSzTx/>
              <a:buNone/>
              <a:defRPr sz="1800"/>
            </a:pPr>
            <a:r>
              <a:t>🔹 </a:t>
            </a:r>
            <a:r>
              <a:rPr i="1"/>
              <a:t>Agency Reviews</a:t>
            </a:r>
            <a:r>
              <a:t> – Evaluate the entire operations of a ministry or agency.</a:t>
            </a:r>
          </a:p>
          <a:p>
            <a:pPr marL="0" indent="0" defTabSz="388620">
              <a:spcBef>
                <a:spcPts val="1000"/>
              </a:spcBef>
              <a:buSzTx/>
              <a:buNone/>
              <a:defRPr sz="1800" b="1"/>
            </a:pPr>
            <a:endParaRPr/>
          </a:p>
          <a:p>
            <a:pPr marL="0" indent="0" defTabSz="388620">
              <a:spcBef>
                <a:spcPts val="1000"/>
              </a:spcBef>
              <a:buSzTx/>
              <a:buNone/>
              <a:defRPr sz="1800" b="1"/>
            </a:pPr>
            <a:r>
              <a:t>By Review Type:</a:t>
            </a:r>
          </a:p>
          <a:p>
            <a:pPr marL="0" lvl="1" indent="194310" defTabSz="388620">
              <a:spcBef>
                <a:spcPts val="1000"/>
              </a:spcBef>
              <a:buSzTx/>
              <a:buNone/>
              <a:defRPr sz="1800"/>
            </a:pPr>
            <a:r>
              <a:t>🔸 </a:t>
            </a:r>
            <a:r>
              <a:rPr i="1"/>
              <a:t>Vertical Reviews</a:t>
            </a:r>
            <a:r>
              <a:t> – Within one organization or agency and its subunits (e.g. environment).</a:t>
            </a:r>
          </a:p>
          <a:p>
            <a:pPr marL="0" lvl="1" indent="194310" defTabSz="388620">
              <a:spcBef>
                <a:spcPts val="1000"/>
              </a:spcBef>
              <a:buSzTx/>
              <a:buNone/>
              <a:defRPr sz="1800"/>
            </a:pPr>
            <a:r>
              <a:t>🔸 </a:t>
            </a:r>
            <a:r>
              <a:rPr i="1"/>
              <a:t>Horizontal Reviews</a:t>
            </a:r>
            <a:r>
              <a:t> – Across multiple agencies, focusing on a shared function (e.g. public sector wage bill).</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itle 1"/>
          <p:cNvSpPr txBox="1">
            <a:spLocks noGrp="1"/>
          </p:cNvSpPr>
          <p:nvPr>
            <p:ph type="title"/>
          </p:nvPr>
        </p:nvSpPr>
        <p:spPr>
          <a:prstGeom prst="rect">
            <a:avLst/>
          </a:prstGeom>
        </p:spPr>
        <p:txBody>
          <a:bodyPr>
            <a:normAutofit fontScale="90000"/>
          </a:bodyPr>
          <a:lstStyle>
            <a:lvl1pPr defTabSz="896111">
              <a:defRPr sz="3136" spc="-98"/>
            </a:lvl1pPr>
          </a:lstStyle>
          <a:p>
            <a:r>
              <a:t>Alignment of spending reviews with strategic planning and budgeting processes</a:t>
            </a:r>
          </a:p>
        </p:txBody>
      </p:sp>
      <p:pic>
        <p:nvPicPr>
          <p:cNvPr id="178" name="Content Placeholder 3" descr="Content Placeholder 3"/>
          <p:cNvPicPr>
            <a:picLocks noChangeAspect="1"/>
          </p:cNvPicPr>
          <p:nvPr/>
        </p:nvPicPr>
        <p:blipFill>
          <a:blip r:embed="rId3"/>
          <a:stretch>
            <a:fillRect/>
          </a:stretch>
        </p:blipFill>
        <p:spPr>
          <a:xfrm>
            <a:off x="294029" y="1691638"/>
            <a:ext cx="8555942" cy="4761650"/>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Theme1">
  <a:themeElements>
    <a:clrScheme name="Theme1">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heme1">
      <a:majorFont>
        <a:latin typeface="Book Antiqua"/>
        <a:ea typeface="Book Antiqua"/>
        <a:cs typeface="Book Antiqua"/>
      </a:majorFont>
      <a:minorFont>
        <a:latin typeface="Helvetica"/>
        <a:ea typeface="Helvetica"/>
        <a:cs typeface="Helvetica"/>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eme1">
  <a:themeElements>
    <a:clrScheme name="Theme1">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heme1">
      <a:majorFont>
        <a:latin typeface="Book Antiqua"/>
        <a:ea typeface="Book Antiqua"/>
        <a:cs typeface="Book Antiqua"/>
      </a:majorFont>
      <a:minorFont>
        <a:latin typeface="Helvetica"/>
        <a:ea typeface="Helvetica"/>
        <a:cs typeface="Helvetica"/>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Book Antiqu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23</TotalTime>
  <Words>1999</Words>
  <Application>Microsoft Office PowerPoint</Application>
  <PresentationFormat>On-screen Show (4:3)</PresentationFormat>
  <Paragraphs>163</Paragraphs>
  <Slides>14</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Book Antiqua</vt:lpstr>
      <vt:lpstr>Calibri</vt:lpstr>
      <vt:lpstr>Canela Bold</vt:lpstr>
      <vt:lpstr>Graphik</vt:lpstr>
      <vt:lpstr>Graphik Medium</vt:lpstr>
      <vt:lpstr>Graphik Semibold</vt:lpstr>
      <vt:lpstr>Times New Roman</vt:lpstr>
      <vt:lpstr>Times Roman</vt:lpstr>
      <vt:lpstr>Wingdings</vt:lpstr>
      <vt:lpstr>Theme1</vt:lpstr>
      <vt:lpstr>PowerPoint Presentation</vt:lpstr>
      <vt:lpstr>What Are Spending Reviews (SR)?</vt:lpstr>
      <vt:lpstr>Why Spending Reviews Matter?</vt:lpstr>
      <vt:lpstr>Motivation at the EU level</vt:lpstr>
      <vt:lpstr>EU Support for Spending Reviews</vt:lpstr>
      <vt:lpstr>Objectives of Spending Reviews</vt:lpstr>
      <vt:lpstr>Types of Spending Reviews</vt:lpstr>
      <vt:lpstr>Dimensions of Spending Reviews</vt:lpstr>
      <vt:lpstr>Alignment of spending reviews with strategic planning and budgeting processes</vt:lpstr>
      <vt:lpstr>Institutional Set-Up &amp; Operational Models</vt:lpstr>
      <vt:lpstr>Proposed Governance Structure of Spending Reviews for North Macedonia</vt:lpstr>
      <vt:lpstr>Key stakeholders and roles</vt:lpstr>
      <vt:lpstr>…continued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Sanja Madzarevic-Sujster</dc:creator>
  <cp:lastModifiedBy>Sanja Madzarevic-Sujster</cp:lastModifiedBy>
  <cp:revision>1</cp:revision>
  <dcterms:modified xsi:type="dcterms:W3CDTF">2025-07-16T16:07:03Z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608d83-f952-409d-b7c5-456515bbbf5a_Enabled">
    <vt:lpwstr>true</vt:lpwstr>
  </property>
  <property fmtid="{D5CDD505-2E9C-101B-9397-08002B2CF9AE}" pid="3" name="MSIP_Label_89608d83-f952-409d-b7c5-456515bbbf5a_SetDate">
    <vt:lpwstr>2025-06-09T15:25:16Z</vt:lpwstr>
  </property>
  <property fmtid="{D5CDD505-2E9C-101B-9397-08002B2CF9AE}" pid="4" name="MSIP_Label_89608d83-f952-409d-b7c5-456515bbbf5a_Method">
    <vt:lpwstr>Privileged</vt:lpwstr>
  </property>
  <property fmtid="{D5CDD505-2E9C-101B-9397-08002B2CF9AE}" pid="5" name="MSIP_Label_89608d83-f952-409d-b7c5-456515bbbf5a_Name">
    <vt:lpwstr>Public</vt:lpwstr>
  </property>
  <property fmtid="{D5CDD505-2E9C-101B-9397-08002B2CF9AE}" pid="6" name="MSIP_Label_89608d83-f952-409d-b7c5-456515bbbf5a_SiteId">
    <vt:lpwstr>31a2fec0-266b-4c67-b56e-2796d8f59c36</vt:lpwstr>
  </property>
  <property fmtid="{D5CDD505-2E9C-101B-9397-08002B2CF9AE}" pid="7" name="MSIP_Label_89608d83-f952-409d-b7c5-456515bbbf5a_ActionId">
    <vt:lpwstr>63ce92f1-6698-4261-abed-6c1c068079d9</vt:lpwstr>
  </property>
  <property fmtid="{D5CDD505-2E9C-101B-9397-08002B2CF9AE}" pid="8" name="MSIP_Label_89608d83-f952-409d-b7c5-456515bbbf5a_ContentBits">
    <vt:lpwstr>0</vt:lpwstr>
  </property>
  <property fmtid="{D5CDD505-2E9C-101B-9397-08002B2CF9AE}" pid="9" name="MSIP_Label_89608d83-f952-409d-b7c5-456515bbbf5a_Tag">
    <vt:lpwstr>10, 0, 1, 1</vt:lpwstr>
  </property>
</Properties>
</file>